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F678-4581-40BA-B44D-2DACE230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3944D-C589-4F58-A5F2-142A95C8A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F87F-1D39-4EC7-A3E0-63F739CA7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5AFF-89AF-4FF2-8CD9-03B9168A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4923-2A2C-42EC-9CD4-638360F8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334AACF-F43D-46DC-9EF9-BCDD29886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A2BC-BC2B-4C4C-85C7-072E3BD8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21CA2-D667-4ECC-AEA1-05A058E7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A94C5-DDF7-4A66-91AC-19F2B1CA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D8A38-06E9-43AB-9E6D-AE36AD88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A8B7F-D901-49C1-A9DF-D4E38F16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1678E-407B-4C31-90CE-45BA77A8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8682C-EB33-48F4-B1F8-B1FE9168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2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E7CA-1FCB-44EF-96F3-BB35BEB7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3375-58DF-432C-989F-72A143CB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891F-B14C-43A5-9658-34236D3BC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F2980-8635-4C75-A390-E3DE4BE0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B0A15-24CF-4619-95A9-41FD7593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42D67-AE18-4597-9A3D-6CD13E6C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7073-7C56-4EE2-8791-1DC1E805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790A7-CC38-4261-B4B2-77D884D6B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7C64E-3CB5-4BCF-B07D-A70ACE1AF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EF671-EDD9-454C-844F-9245B592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22744-8143-45DE-B32A-98AD9F47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6F8EC-F689-41A6-ACE0-B22D3B3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5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21C9-C1B2-47FF-9AD2-1D76F742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7E426-9835-4ED2-93E1-750AC265F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9794F-F538-49E1-90DA-61005FF8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48095-561E-4FD8-9046-67D52DED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B843-C133-42E4-96E3-E4C7A4ED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9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50541-075A-4657-BB58-C51BC2511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CBFCC-D410-44DB-B23B-63DAACD5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FAA21-952A-438F-8EFE-952DD0C9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A425-C443-4372-B654-DEF57D2F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9D5A-8764-4B1A-828E-70F535FD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4820DAC0-D330-415F-8E3B-3EC2F3854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257E-2E59-48E9-AD49-9780F84C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2184548"/>
            <a:ext cx="11732663" cy="467345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102711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01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06B834C-8999-49CC-81AA-E0DA1583B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257E-2E59-48E9-AD49-9780F84C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2184548"/>
            <a:ext cx="11732663" cy="467345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102711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B9F5DB20-D4CF-4413-A7C7-DD6848052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257E-2E59-48E9-AD49-9780F84C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2184548"/>
            <a:ext cx="11732663" cy="467345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102711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06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657AE010-E442-4CEF-8AF5-394C3FB74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8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A40100-950A-43D3-BD15-F481518F9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257E-2E59-48E9-AD49-9780F84C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8" y="2184548"/>
            <a:ext cx="11732663" cy="467345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102711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30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8CD1-EC19-4BB9-8E97-8FCFEDF0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56E8C-4A1C-428D-8CF4-72A31996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AC567-17EE-4598-9979-37728E17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D5446-6A70-45AA-B0B0-EEA3FED5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DC813-2E37-4B99-955D-0FC1F194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B0ED-A43A-42E3-B610-3004FBE2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5CD5-11AE-4A9D-95E6-FC9896630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0C88-5E6E-4A6F-918B-2D04B23E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2F94F-8BF2-4E00-805B-EAB1D8AB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43C6-0130-4484-9CE0-85E88AF5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0BCE3-7181-4364-ACF9-CB71E80E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4F2B-3FB9-4755-9599-E4E77905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8E991-785A-4870-932D-F644FA40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1660C-8217-4121-89A0-F467A0BAD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F7ED5-564B-4BB6-8738-9EC37BFF7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ACCF1-B658-425D-9255-3F92738D5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3D160-0EB5-4AE4-AA79-99F2921D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D8806-8103-43C1-954A-753B1E7B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FFF3A-7344-4614-96A5-C31F0CB5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2B34C-398D-47AC-9F2B-493C3799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2E416-7A36-4805-ABDC-1113DFD9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DFAC-47E3-4143-BEC5-80E892AEE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E22A-51A1-4302-BD63-032BD4734059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A9A1-D915-443A-AD99-FDFE086F6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F7A7A-1624-4588-8BD7-CFA6F5CB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8836-4F25-4502-A5D5-1C1A02A35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9DABBE2-F2E4-4B32-986A-9482A4CD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AD7D52E-A89F-45E6-A213-1CD5B4D65F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t="50000" r="65047" b="25660"/>
          <a:stretch/>
        </p:blipFill>
        <p:spPr>
          <a:xfrm>
            <a:off x="2924355" y="3429000"/>
            <a:ext cx="1337094" cy="166921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68EBEB1-E99B-469D-A5ED-919EA3BF8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90943" r="62288"/>
          <a:stretch/>
        </p:blipFill>
        <p:spPr>
          <a:xfrm>
            <a:off x="698740" y="6236898"/>
            <a:ext cx="3899139" cy="621102"/>
          </a:xfrm>
          <a:prstGeom prst="rect">
            <a:avLst/>
          </a:prstGeom>
        </p:spPr>
      </p:pic>
      <p:pic>
        <p:nvPicPr>
          <p:cNvPr id="15" name="Picture 1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C0370DD2-9558-4488-9A55-492916E69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40503" r="38090" b="49057"/>
          <a:stretch/>
        </p:blipFill>
        <p:spPr>
          <a:xfrm>
            <a:off x="629728" y="2777706"/>
            <a:ext cx="6918385" cy="71599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F696296-186B-4B1E-9583-3F9CF6867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3E7"/>
              </a:clrFrom>
              <a:clrTo>
                <a:srgbClr val="F6F3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0" t="49057" r="50000" b="30189"/>
          <a:stretch/>
        </p:blipFill>
        <p:spPr>
          <a:xfrm>
            <a:off x="4347712" y="3364303"/>
            <a:ext cx="1748287" cy="142335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5B9A45B-8B78-4963-B897-4B7015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3E7"/>
              </a:clrFrom>
              <a:clrTo>
                <a:srgbClr val="F6F3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 r="82665" b="56478"/>
          <a:stretch/>
        </p:blipFill>
        <p:spPr>
          <a:xfrm>
            <a:off x="0" y="1268082"/>
            <a:ext cx="2113472" cy="1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34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contains inexplicable accuracy – only possible through God</a:t>
            </a:r>
            <a:endParaRPr lang="en-US" sz="4000" dirty="0"/>
          </a:p>
          <a:p>
            <a:pPr lvl="1"/>
            <a:r>
              <a:rPr lang="en-US" dirty="0"/>
              <a:t>Historical accuracy</a:t>
            </a:r>
          </a:p>
          <a:p>
            <a:pPr lvl="2"/>
            <a:r>
              <a:rPr lang="en-US" dirty="0"/>
              <a:t>Hittites (40+ times in O.T.)</a:t>
            </a:r>
          </a:p>
          <a:p>
            <a:pPr lvl="2"/>
            <a:r>
              <a:rPr lang="en-US" dirty="0"/>
              <a:t>King Sargon (Isa. 20:1)</a:t>
            </a:r>
            <a:endParaRPr lang="en-US" sz="3200" dirty="0"/>
          </a:p>
          <a:p>
            <a:pPr lvl="1"/>
            <a:r>
              <a:rPr lang="en-US" dirty="0"/>
              <a:t>Geographical accuracy</a:t>
            </a:r>
          </a:p>
          <a:p>
            <a:pPr lvl="2"/>
            <a:r>
              <a:rPr lang="en-US" dirty="0"/>
              <a:t>32 countries, 54 cities, 9 Mediterranean islands in the Book of Acts</a:t>
            </a:r>
          </a:p>
          <a:p>
            <a:pPr lvl="2"/>
            <a:r>
              <a:rPr lang="en-US" dirty="0"/>
              <a:t>Sheba (1 Kgs. 10)</a:t>
            </a:r>
            <a:endParaRPr lang="en-US" sz="3200" dirty="0"/>
          </a:p>
          <a:p>
            <a:pPr lvl="1"/>
            <a:r>
              <a:rPr lang="en-US" dirty="0"/>
              <a:t>Topographical accuracy</a:t>
            </a:r>
          </a:p>
          <a:p>
            <a:pPr lvl="2"/>
            <a:r>
              <a:rPr lang="en-US" dirty="0"/>
              <a:t>“went down” (Luke 10:30; cf. 2:4)</a:t>
            </a:r>
          </a:p>
          <a:p>
            <a:pPr lvl="2"/>
            <a:r>
              <a:rPr lang="en-US" dirty="0"/>
              <a:t>“go toward the south” (Acts 8:26; cf. Josh. 7:2)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contains scientific foreknowledge – only possible through God</a:t>
            </a:r>
            <a:endParaRPr lang="en-US" sz="4000" dirty="0"/>
          </a:p>
          <a:p>
            <a:pPr lvl="1"/>
            <a:r>
              <a:rPr lang="en-US" dirty="0"/>
              <a:t>Astronomy foreknowledge</a:t>
            </a:r>
            <a:endParaRPr lang="en-US" sz="3600" dirty="0"/>
          </a:p>
          <a:p>
            <a:pPr lvl="2"/>
            <a:r>
              <a:rPr lang="en-US" dirty="0"/>
              <a:t>Stars cannot be numbered (Gen. 15:5; Jer. 33:22)</a:t>
            </a:r>
            <a:endParaRPr lang="en-US" sz="3200" dirty="0"/>
          </a:p>
          <a:p>
            <a:pPr lvl="2"/>
            <a:r>
              <a:rPr lang="en-US" dirty="0"/>
              <a:t>Sun has its own circuit (Psa. 19:5-6)</a:t>
            </a:r>
            <a:endParaRPr lang="en-US" sz="3200" dirty="0"/>
          </a:p>
          <a:p>
            <a:pPr lvl="1"/>
            <a:r>
              <a:rPr lang="en-US" dirty="0"/>
              <a:t>Oceanography foreknowledge  </a:t>
            </a:r>
            <a:endParaRPr lang="en-US" sz="3600" dirty="0"/>
          </a:p>
          <a:p>
            <a:pPr lvl="2"/>
            <a:r>
              <a:rPr lang="en-US" dirty="0"/>
              <a:t>Water cycle (</a:t>
            </a:r>
            <a:r>
              <a:rPr lang="en-US" dirty="0" err="1"/>
              <a:t>Ecc</a:t>
            </a:r>
            <a:r>
              <a:rPr lang="en-US" dirty="0"/>
              <a:t>. 1:7; 11:3; Amos 9:6; Job 36:27-38)</a:t>
            </a:r>
            <a:endParaRPr lang="en-US" sz="3000" dirty="0"/>
          </a:p>
          <a:p>
            <a:pPr lvl="2"/>
            <a:r>
              <a:rPr lang="en-US" dirty="0"/>
              <a:t>Recesses of the deep (Job 38:16)</a:t>
            </a:r>
            <a:endParaRPr lang="en-US" sz="3000" dirty="0"/>
          </a:p>
          <a:p>
            <a:pPr lvl="1"/>
            <a:r>
              <a:rPr lang="en-US" dirty="0"/>
              <a:t>Physics foreknowledge</a:t>
            </a:r>
            <a:endParaRPr lang="en-US" sz="3600" dirty="0"/>
          </a:p>
          <a:p>
            <a:pPr lvl="2"/>
            <a:r>
              <a:rPr lang="en-US" dirty="0"/>
              <a:t>First Law of Thermodynamics (Gen. 2:1-2) </a:t>
            </a:r>
            <a:endParaRPr lang="en-US" sz="3000" dirty="0"/>
          </a:p>
          <a:p>
            <a:pPr lvl="2"/>
            <a:r>
              <a:rPr lang="en-US" dirty="0"/>
              <a:t>Second Law of Thermodynamics (Isa. 51:6; Psa. 102:26; Heb. 1:11)</a:t>
            </a:r>
            <a:endParaRPr lang="en-US" sz="3000" dirty="0"/>
          </a:p>
          <a:p>
            <a:pPr lvl="1"/>
            <a:r>
              <a:rPr lang="en-US" dirty="0"/>
              <a:t>Medicine foreknowledge</a:t>
            </a:r>
          </a:p>
          <a:p>
            <a:pPr lvl="2"/>
            <a:r>
              <a:rPr lang="en-US" dirty="0"/>
              <a:t>Life of the flesh is in the blood (Lev. 17:11-14)</a:t>
            </a:r>
            <a:endParaRPr lang="en-US" sz="3200" dirty="0"/>
          </a:p>
          <a:p>
            <a:pPr lvl="2"/>
            <a:r>
              <a:rPr lang="en-US" dirty="0"/>
              <a:t>Avoiding communicable disease from dead bodies (Num. 19:9-12)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64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contains inexplicable accuracy – only possible through God</a:t>
            </a:r>
            <a:endParaRPr lang="en-US" sz="4000" dirty="0"/>
          </a:p>
          <a:p>
            <a:r>
              <a:rPr lang="en-US" dirty="0"/>
              <a:t>It contains scientific foreknowledge – only possible through God</a:t>
            </a:r>
            <a:endParaRPr lang="en-US" sz="4000" dirty="0"/>
          </a:p>
          <a:p>
            <a:r>
              <a:rPr lang="en-US" dirty="0"/>
              <a:t>It contains fulfilled prophecy – only possible through God</a:t>
            </a:r>
            <a:endParaRPr lang="en-US" sz="4000" dirty="0"/>
          </a:p>
          <a:p>
            <a:pPr lvl="1"/>
            <a:r>
              <a:rPr lang="en-US" dirty="0"/>
              <a:t>Prophecies regarding nations (Ezek. 26; Isa. 13-14; book of Daniel)</a:t>
            </a:r>
            <a:endParaRPr lang="en-US" sz="3600" dirty="0"/>
          </a:p>
          <a:p>
            <a:pPr lvl="1"/>
            <a:r>
              <a:rPr lang="en-US" dirty="0"/>
              <a:t>Prophecies regarding the kingdom (Isa. 2:2-3; Dan. 2:44)</a:t>
            </a:r>
            <a:endParaRPr lang="en-US" sz="3600" dirty="0"/>
          </a:p>
          <a:p>
            <a:pPr lvl="1"/>
            <a:r>
              <a:rPr lang="en-US" dirty="0"/>
              <a:t>Prophecies regarding the Messiah </a:t>
            </a:r>
            <a:endParaRPr lang="en-US" sz="3600" dirty="0"/>
          </a:p>
          <a:p>
            <a:pPr lvl="2"/>
            <a:r>
              <a:rPr lang="en-US" dirty="0"/>
              <a:t>Specifying the city of birth = Bethlehem Ephrathah (Mic. 5:2; Matt. 2:1-6)</a:t>
            </a:r>
            <a:endParaRPr lang="en-US" sz="3000" dirty="0"/>
          </a:p>
          <a:p>
            <a:pPr lvl="2"/>
            <a:r>
              <a:rPr lang="en-US" dirty="0"/>
              <a:t>Specifying spitting in the Savior’s face (Isa. 50:6; Mk. 10:34; 14:65; 15:19)</a:t>
            </a:r>
            <a:endParaRPr lang="en-US" sz="3000" dirty="0"/>
          </a:p>
          <a:p>
            <a:pPr lvl="2"/>
            <a:r>
              <a:rPr lang="en-US" dirty="0"/>
              <a:t>Specifying shaking of heads at the Savior (Psa. 22:7-8; 109:25; Matt. 27:39)</a:t>
            </a:r>
            <a:endParaRPr lang="en-US" sz="3000" dirty="0"/>
          </a:p>
          <a:p>
            <a:pPr lvl="2"/>
            <a:r>
              <a:rPr lang="en-US" dirty="0"/>
              <a:t>Specifying His resurrection (Psa. 16:8-11; Acts 2:25-28; Luke 24:1-8)</a:t>
            </a:r>
          </a:p>
          <a:p>
            <a:r>
              <a:rPr lang="en-US" dirty="0"/>
              <a:t>There is NO HUMAN explanation for the Bible!  ONLY GOD!</a:t>
            </a:r>
          </a:p>
        </p:txBody>
      </p:sp>
    </p:spTree>
    <p:extLst>
      <p:ext uri="{BB962C8B-B14F-4D97-AF65-F5344CB8AC3E}">
        <p14:creationId xmlns:p14="http://schemas.microsoft.com/office/powerpoint/2010/main" val="1548128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God at His Word</a:t>
            </a:r>
            <a:endParaRPr lang="en-US" sz="4000" dirty="0"/>
          </a:p>
          <a:p>
            <a:pPr lvl="1"/>
            <a:r>
              <a:rPr lang="en-US" dirty="0"/>
              <a:t>God means what He says and He says what He means (Num. 23:19)</a:t>
            </a:r>
            <a:endParaRPr lang="en-US" sz="3600" dirty="0"/>
          </a:p>
          <a:p>
            <a:r>
              <a:rPr lang="en-US" dirty="0"/>
              <a:t>Trust God and His Word</a:t>
            </a:r>
            <a:endParaRPr lang="en-US" sz="4000" dirty="0"/>
          </a:p>
          <a:p>
            <a:pPr lvl="1"/>
            <a:r>
              <a:rPr lang="en-US" dirty="0"/>
              <a:t>Accept I’m not God and accept that He is God (Psa. 100:3)</a:t>
            </a:r>
            <a:endParaRPr lang="en-US" sz="3600" dirty="0"/>
          </a:p>
          <a:p>
            <a:r>
              <a:rPr lang="en-US" dirty="0"/>
              <a:t>Treat God’s Word with Honor and the Highest Esteem</a:t>
            </a:r>
            <a:endParaRPr lang="en-US" sz="4000" dirty="0"/>
          </a:p>
          <a:p>
            <a:pPr lvl="1"/>
            <a:r>
              <a:rPr lang="en-US" dirty="0"/>
              <a:t>Don’t think or go beyond His Word (1 Cor. 4:6)</a:t>
            </a:r>
            <a:endParaRPr lang="en-US" sz="3600" dirty="0"/>
          </a:p>
          <a:p>
            <a:pPr lvl="1"/>
            <a:r>
              <a:rPr lang="en-US" dirty="0"/>
              <a:t>Don’t think or go over His Word (Deut. 4:2; 12:32; Prov. 30:6; Rev. 22:18)</a:t>
            </a:r>
            <a:endParaRPr lang="en-US" sz="3600" dirty="0"/>
          </a:p>
          <a:p>
            <a:pPr lvl="1"/>
            <a:r>
              <a:rPr lang="en-US" dirty="0"/>
              <a:t>Don’t think or go under His Word (Deut. 4:2; 12:32; Rev. 22:19)</a:t>
            </a:r>
            <a:endParaRPr lang="en-US" sz="3600" dirty="0"/>
          </a:p>
          <a:p>
            <a:pPr lvl="1"/>
            <a:r>
              <a:rPr lang="en-US" dirty="0"/>
              <a:t>Don’t think or go against or around His Word (Gal. 1:6-9)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29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following man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Follow God’s Word (Mark 7:1-13; Gal. 1:10)</a:t>
            </a:r>
            <a:endParaRPr lang="en-US" sz="4000" dirty="0"/>
          </a:p>
          <a:p>
            <a:r>
              <a:rPr lang="en-US" dirty="0"/>
              <a:t>Not just being a hearer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Be a doer (Jas. 1:22-25)</a:t>
            </a:r>
            <a:endParaRPr lang="en-US" sz="4000" dirty="0"/>
          </a:p>
          <a:p>
            <a:r>
              <a:rPr lang="en-US" dirty="0"/>
              <a:t>Not half-hearted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Be whole-hearted (Psa. 119:2, 10, 34, 69; Rev. 3:15-16)</a:t>
            </a:r>
            <a:endParaRPr lang="en-US" sz="4000" dirty="0"/>
          </a:p>
          <a:p>
            <a:r>
              <a:rPr lang="en-US" dirty="0"/>
              <a:t>Not half-way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Fully please the Lord (Col. 1:10; 1 Thess. 4:1)</a:t>
            </a:r>
            <a:endParaRPr lang="en-US" sz="4000" dirty="0"/>
          </a:p>
          <a:p>
            <a:r>
              <a:rPr lang="en-US" dirty="0"/>
              <a:t>Not picking &amp; choosing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Obey all of it (Col. 3:17; Deut. 29:29; Ezek. 18:21)</a:t>
            </a:r>
            <a:endParaRPr lang="en-US" sz="4000" dirty="0"/>
          </a:p>
          <a:p>
            <a:r>
              <a:rPr lang="en-US" dirty="0"/>
              <a:t>Not ashamed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Boldly and unashamedly obey it (Phil. 1:20; 2 Tim. 1:12)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6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3F1FE1-2EFF-4FB2-B97B-7B80EB88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35356" r="40337" b="50000"/>
          <a:stretch/>
        </p:blipFill>
        <p:spPr>
          <a:xfrm>
            <a:off x="1337094" y="2424701"/>
            <a:ext cx="5937009" cy="10043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67E868-2991-4696-98B2-0111E75D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5580" r="39326" b="29776"/>
          <a:stretch/>
        </p:blipFill>
        <p:spPr>
          <a:xfrm>
            <a:off x="1377198" y="3811712"/>
            <a:ext cx="6020195" cy="100430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09B9FB-F62F-43A6-ABDB-80B78C015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74307" r="49185" b="11049"/>
          <a:stretch/>
        </p:blipFill>
        <p:spPr>
          <a:xfrm>
            <a:off x="1377198" y="5095982"/>
            <a:ext cx="4818119" cy="10043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7EE9D6-C931-4708-8CF5-2DF9F58C3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7" t="50000" r="6292" b="21348"/>
          <a:stretch/>
        </p:blipFill>
        <p:spPr>
          <a:xfrm>
            <a:off x="8342616" y="3429000"/>
            <a:ext cx="3082247" cy="1964933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0B70AB-FA44-41C7-8B05-5E228B6CD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35356" r="89029" b="50000"/>
          <a:stretch/>
        </p:blipFill>
        <p:spPr>
          <a:xfrm>
            <a:off x="544530" y="2424701"/>
            <a:ext cx="792564" cy="10043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9DCC22-04A3-400D-A3EE-F06BBC045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54466" r="88704" b="30890"/>
          <a:stretch/>
        </p:blipFill>
        <p:spPr>
          <a:xfrm>
            <a:off x="612474" y="3735238"/>
            <a:ext cx="764724" cy="10043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F566A9-D68B-49C2-BA5A-BD87832CD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74307" r="88704" b="11049"/>
          <a:stretch/>
        </p:blipFill>
        <p:spPr>
          <a:xfrm>
            <a:off x="584634" y="5095982"/>
            <a:ext cx="792564" cy="10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D331-D293-486B-87F9-342ACF25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God’s Son (John 8:24)</a:t>
            </a:r>
          </a:p>
          <a:p>
            <a:r>
              <a:rPr lang="en-US" dirty="0"/>
              <a:t>Repent of your sins and turn to God (Luke 13:3)</a:t>
            </a:r>
          </a:p>
          <a:p>
            <a:r>
              <a:rPr lang="en-US" dirty="0"/>
              <a:t>Confess your faith in Jesus Christ (Romans 10:10)</a:t>
            </a:r>
          </a:p>
          <a:p>
            <a:r>
              <a:rPr lang="en-US" dirty="0"/>
              <a:t>Be immersed into Christ (Acts 22:16)</a:t>
            </a:r>
          </a:p>
          <a:p>
            <a:pPr lvl="1"/>
            <a:r>
              <a:rPr lang="en-US" dirty="0"/>
              <a:t>God will forgive all of your sins (Acts 2:38)</a:t>
            </a:r>
          </a:p>
          <a:p>
            <a:pPr lvl="1"/>
            <a:r>
              <a:rPr lang="en-US" dirty="0"/>
              <a:t>God will add you to His church (Acts 2:47)</a:t>
            </a:r>
          </a:p>
          <a:p>
            <a:pPr lvl="1"/>
            <a:r>
              <a:rPr lang="en-US" dirty="0"/>
              <a:t>God will enroll you in heaven (Hebrews 12:23)</a:t>
            </a:r>
          </a:p>
          <a:p>
            <a:r>
              <a:rPr lang="en-US" dirty="0"/>
              <a:t>Live faithful to God for the rest of your life (Galatians 2:20)</a:t>
            </a:r>
          </a:p>
          <a:p>
            <a:pPr lvl="1"/>
            <a:r>
              <a:rPr lang="en-US" dirty="0"/>
              <a:t>If you’ve strayed, repent and turn away from your sins (Acts 8:22)</a:t>
            </a:r>
          </a:p>
          <a:p>
            <a:pPr lvl="1"/>
            <a:r>
              <a:rPr lang="en-US" dirty="0"/>
              <a:t>If you’ve strayed, confess your sins and ask for forgiveness (1 John 1:9)</a:t>
            </a:r>
          </a:p>
        </p:txBody>
      </p:sp>
    </p:spTree>
    <p:extLst>
      <p:ext uri="{BB962C8B-B14F-4D97-AF65-F5344CB8AC3E}">
        <p14:creationId xmlns:p14="http://schemas.microsoft.com/office/powerpoint/2010/main" val="35438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673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2020-08-01T23:32:09Z</dcterms:created>
  <dcterms:modified xsi:type="dcterms:W3CDTF">2020-08-02T21:35:17Z</dcterms:modified>
</cp:coreProperties>
</file>