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5DB9A00C-875A-40AA-8820-5200CCF2A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2AC4B236-C882-4905-96BE-84816C8CB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CFD8690-5FD7-4EF2-8E86-90A16A0B0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Loved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(and missed)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  <a:p>
            <a:r>
              <a:rPr lang="en-US" dirty="0"/>
              <a:t>They were striving to keep themselves focused on Christ 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The Gospel Must Be Our All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sz="2800" dirty="0"/>
              <a:t>The gospel must be remembered as the inception of our conversion (4:15)</a:t>
            </a:r>
          </a:p>
          <a:p>
            <a:r>
              <a:rPr lang="en-US" sz="2800" dirty="0"/>
              <a:t>The gospel must be recognized as the standard for our conduct (1:27)</a:t>
            </a:r>
          </a:p>
          <a:p>
            <a:r>
              <a:rPr lang="en-US" sz="2800" dirty="0"/>
              <a:t>The gospel must be preached (1:18)</a:t>
            </a:r>
          </a:p>
          <a:p>
            <a:r>
              <a:rPr lang="en-US" sz="2800" dirty="0"/>
              <a:t>The gospel must be furthered through our choices and actions (1:12)</a:t>
            </a:r>
          </a:p>
          <a:p>
            <a:r>
              <a:rPr lang="en-US" sz="2800" dirty="0"/>
              <a:t>The gospel must be the focus of our service to the Lord…together (2:22)</a:t>
            </a:r>
          </a:p>
          <a:p>
            <a:r>
              <a:rPr lang="en-US" sz="2800" dirty="0"/>
              <a:t>The gospel must be striven for…together (1:27; 4:3)</a:t>
            </a:r>
          </a:p>
          <a:p>
            <a:r>
              <a:rPr lang="en-US" sz="2800" dirty="0"/>
              <a:t>The gospel must be defended (1:7, 17)  </a:t>
            </a:r>
          </a:p>
          <a:p>
            <a:r>
              <a:rPr lang="en-US" sz="2800" dirty="0"/>
              <a:t>The gospel must be supported in its proclamation (1:5)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172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These Christian Friends Loved Each Other </vt:lpstr>
      <vt:lpstr>The Gospel Must Be Our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2020-04-11T22:22:53Z</dcterms:created>
  <dcterms:modified xsi:type="dcterms:W3CDTF">2020-07-08T19:39:19Z</dcterms:modified>
</cp:coreProperties>
</file>