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030E3E8-786A-46F6-82FD-AE0724C83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391E42-D799-4002-BDFB-FEFDBC88B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:a16="http://schemas.microsoft.com/office/drawing/2014/main" id="{D4B2C8E2-DFCA-4995-9A1E-7D1F0D250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Dedicating My Life to My God (12:1)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involves a personal appeal</a:t>
            </a:r>
          </a:p>
          <a:p>
            <a:r>
              <a:rPr lang="en-US" dirty="0"/>
              <a:t>It is grounded upon “the mercies of God”</a:t>
            </a:r>
          </a:p>
          <a:p>
            <a:r>
              <a:rPr lang="en-US" dirty="0"/>
              <a:t>It demands personal sacrifice</a:t>
            </a:r>
          </a:p>
          <a:p>
            <a:pPr lvl="1"/>
            <a:r>
              <a:rPr lang="en-US" dirty="0"/>
              <a:t>Personal sacrifice requires one to “present” the sacrifice</a:t>
            </a:r>
          </a:p>
          <a:p>
            <a:pPr lvl="1"/>
            <a:r>
              <a:rPr lang="en-US" dirty="0"/>
              <a:t>Personal sacrifice requires one’s “body”</a:t>
            </a:r>
          </a:p>
          <a:p>
            <a:pPr lvl="1"/>
            <a:r>
              <a:rPr lang="en-US" dirty="0"/>
              <a:t>Personal sacrifice requires one as “a living sacrifice”</a:t>
            </a:r>
          </a:p>
          <a:p>
            <a:r>
              <a:rPr lang="en-US" dirty="0"/>
              <a:t>It demands holy living</a:t>
            </a:r>
          </a:p>
          <a:p>
            <a:r>
              <a:rPr lang="en-US" dirty="0"/>
              <a:t>It demands living a life “acceptable to God”</a:t>
            </a:r>
          </a:p>
          <a:p>
            <a:r>
              <a:rPr lang="en-US" dirty="0"/>
              <a:t>It is truly a “reasonable service”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2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Renewing My Mind for My God (12:2)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requires not being conformed to this world</a:t>
            </a:r>
          </a:p>
          <a:p>
            <a:pPr lvl="1"/>
            <a:r>
              <a:rPr lang="en-US" dirty="0"/>
              <a:t>“Conformed” means “to fashion/shape one thing like another; to form or mold after” </a:t>
            </a:r>
          </a:p>
          <a:p>
            <a:pPr lvl="1"/>
            <a:r>
              <a:rPr lang="en-US" dirty="0"/>
              <a:t>It refers to the external conformity (which is transitory, fleeting) (cf. 1 Pet. 1:14)</a:t>
            </a:r>
          </a:p>
          <a:p>
            <a:pPr lvl="1"/>
            <a:r>
              <a:rPr lang="en-US" dirty="0"/>
              <a:t>The present passive imperative emphasizes to STOP doing something</a:t>
            </a:r>
          </a:p>
          <a:p>
            <a:r>
              <a:rPr lang="en-US" dirty="0"/>
              <a:t>It requires being transformed</a:t>
            </a:r>
          </a:p>
          <a:p>
            <a:pPr lvl="1"/>
            <a:r>
              <a:rPr lang="en-US" dirty="0"/>
              <a:t>“Transformed” from the Greek word “</a:t>
            </a:r>
            <a:r>
              <a:rPr lang="en-US" dirty="0" err="1"/>
              <a:t>metamorphoo</a:t>
            </a:r>
            <a:r>
              <a:rPr lang="en-US" dirty="0"/>
              <a:t>” – English “metamorphosis”</a:t>
            </a:r>
          </a:p>
          <a:p>
            <a:pPr lvl="2"/>
            <a:r>
              <a:rPr lang="en-US" dirty="0"/>
              <a:t>The word is found 4 times in the Greek NT (Matt. 17:2; Mark 9:2; 2 Cor. 3:18; Rom. 12:2)</a:t>
            </a:r>
          </a:p>
          <a:p>
            <a:pPr lvl="1"/>
            <a:r>
              <a:rPr lang="en-US" dirty="0"/>
              <a:t>The word literally means “to change (meta) into another form (</a:t>
            </a:r>
            <a:r>
              <a:rPr lang="en-US" dirty="0" err="1"/>
              <a:t>morphe</a:t>
            </a:r>
            <a:r>
              <a:rPr lang="en-US" dirty="0"/>
              <a:t>)”</a:t>
            </a:r>
          </a:p>
          <a:p>
            <a:pPr lvl="2"/>
            <a:r>
              <a:rPr lang="en-US" dirty="0"/>
              <a:t>The emphasis is “to change the inward reality…your inmost being/nature” (cf. 2 Cor. 3:18)</a:t>
            </a:r>
          </a:p>
          <a:p>
            <a:pPr lvl="1"/>
            <a:r>
              <a:rPr lang="en-US" dirty="0"/>
              <a:t>The present passive imperative emphasizes urgency and continual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93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Renewing My Mind for My God (12:2)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requires a renewal of the mind</a:t>
            </a:r>
          </a:p>
          <a:p>
            <a:pPr lvl="1"/>
            <a:r>
              <a:rPr lang="en-US" dirty="0"/>
              <a:t>Transformation involves constant renewing of our minds (what we think, meditate on)</a:t>
            </a:r>
          </a:p>
          <a:p>
            <a:pPr lvl="2"/>
            <a:r>
              <a:rPr lang="en-US" dirty="0"/>
              <a:t>“Your mind” in this text involves your “thinking power, reasoning”</a:t>
            </a:r>
          </a:p>
          <a:p>
            <a:pPr lvl="2"/>
            <a:r>
              <a:rPr lang="en-US" dirty="0"/>
              <a:t>Our minds determine who we are and how we behave – the body will follow where the mind leads</a:t>
            </a:r>
          </a:p>
          <a:p>
            <a:pPr lvl="1"/>
            <a:r>
              <a:rPr lang="en-US" dirty="0"/>
              <a:t>See Proverbs 23:7; Mark 7:21-23; Philippians 4:8</a:t>
            </a:r>
          </a:p>
          <a:p>
            <a:r>
              <a:rPr lang="en-US" dirty="0"/>
              <a:t>It involves obeying the will of God</a:t>
            </a:r>
          </a:p>
          <a:p>
            <a:pPr lvl="1"/>
            <a:r>
              <a:rPr lang="en-US" dirty="0"/>
              <a:t>“Prove” means “to test, to prove by testing, to accept as approved after testing”</a:t>
            </a:r>
          </a:p>
          <a:p>
            <a:pPr lvl="2"/>
            <a:r>
              <a:rPr lang="en-US" dirty="0"/>
              <a:t>It involves “discerning,” in order to “find and follow” (cf. 1 Thess. 5:21; 1 John 4:1)</a:t>
            </a:r>
          </a:p>
          <a:p>
            <a:pPr lvl="1"/>
            <a:r>
              <a:rPr lang="en-US" dirty="0"/>
              <a:t>Only the renewed mind can discern, appreciate and determine to obey God’s will</a:t>
            </a:r>
          </a:p>
          <a:p>
            <a:pPr lvl="1"/>
            <a:r>
              <a:rPr lang="en-US" dirty="0"/>
              <a:t>A faithful Christian recognizes, accepts and appreciates that God’s will is: </a:t>
            </a:r>
            <a:br>
              <a:rPr lang="en-US" dirty="0"/>
            </a:br>
            <a:r>
              <a:rPr lang="en-US" dirty="0"/>
              <a:t>Good + Acceptable + Perfect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8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398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Dedicating My Life to My God (12:1)</vt:lpstr>
      <vt:lpstr>Renewing My Mind for My God (12:2)</vt:lpstr>
      <vt:lpstr>Renewing My Mind for My God (12:2)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dcterms:created xsi:type="dcterms:W3CDTF">2020-07-10T23:12:33Z</dcterms:created>
  <dcterms:modified xsi:type="dcterms:W3CDTF">2020-07-22T19:56:33Z</dcterms:modified>
</cp:coreProperties>
</file>