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DE633CBB-427E-4612-838D-844528A7E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A5BA3792-8485-4086-8D1E-F97D67ECC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keyboard&#10;&#10;Description automatically generated">
            <a:extLst>
              <a:ext uri="{FF2B5EF4-FFF2-40B4-BE49-F238E27FC236}">
                <a16:creationId xmlns:a16="http://schemas.microsoft.com/office/drawing/2014/main" id="{C75805CB-56C8-4668-989C-199D6616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Missed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one another</a:t>
            </a:r>
          </a:p>
          <a:p>
            <a:r>
              <a:rPr lang="en-US" dirty="0"/>
              <a:t>They were longing for one another </a:t>
            </a:r>
          </a:p>
          <a:p>
            <a:r>
              <a:rPr lang="en-US" dirty="0"/>
              <a:t>They were praying for one another</a:t>
            </a:r>
          </a:p>
          <a:p>
            <a:r>
              <a:rPr lang="en-US" dirty="0"/>
              <a:t>They were enjoying and exercising fellowship with one another</a:t>
            </a:r>
          </a:p>
          <a:p>
            <a:r>
              <a:rPr lang="en-US" dirty="0"/>
              <a:t>They were enjoying a strong unity with each other</a:t>
            </a:r>
          </a:p>
          <a:p>
            <a:r>
              <a:rPr lang="en-US" dirty="0"/>
              <a:t>They were mindful of the impact of their actions on others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Find My Identity in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 “bondservant of Jesus Christ” (1:1)</a:t>
            </a:r>
          </a:p>
          <a:p>
            <a:r>
              <a:rPr lang="en-US" dirty="0"/>
              <a:t>I am a “saint of Christ Jesus” (1:1; 4:21)</a:t>
            </a:r>
          </a:p>
          <a:p>
            <a:r>
              <a:rPr lang="en-US" dirty="0"/>
              <a:t>I must have the heart of Jesus Christ (1:8)</a:t>
            </a:r>
          </a:p>
          <a:p>
            <a:r>
              <a:rPr lang="en-US" dirty="0"/>
              <a:t>I must have the mind of Christ Jesus (2:5)</a:t>
            </a:r>
          </a:p>
          <a:p>
            <a:r>
              <a:rPr lang="en-US" dirty="0"/>
              <a:t>By His “grace,” I am what I am (4:23)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Submit My All to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has all authority (3:21)</a:t>
            </a:r>
          </a:p>
          <a:p>
            <a:r>
              <a:rPr lang="en-US" dirty="0"/>
              <a:t>I must willingly “bow” my knee to the Lord (2:9)</a:t>
            </a:r>
          </a:p>
          <a:p>
            <a:r>
              <a:rPr lang="en-US" dirty="0"/>
              <a:t>I must willingly “confess that Jesus Christ is Lord” (2:11)</a:t>
            </a:r>
          </a:p>
          <a:p>
            <a:r>
              <a:rPr lang="en-US" dirty="0"/>
              <a:t>I must willingly “stand fast” under His authority (4:1) </a:t>
            </a:r>
          </a:p>
          <a:p>
            <a:r>
              <a:rPr lang="en-US" dirty="0"/>
              <a:t>I must willingly sacrifice all for Christ, wanting Him more than anything else (3:7-9)</a:t>
            </a:r>
          </a:p>
          <a:p>
            <a:r>
              <a:rPr lang="en-US" dirty="0"/>
              <a:t>I must yield to the Lord’s will and trust Him (2:19, 24)</a:t>
            </a:r>
          </a:p>
          <a:p>
            <a:r>
              <a:rPr lang="en-US" dirty="0"/>
              <a:t>All good in my life is a result of Christ working in my life (1:11)</a:t>
            </a:r>
          </a:p>
        </p:txBody>
      </p:sp>
    </p:spTree>
    <p:extLst>
      <p:ext uri="{BB962C8B-B14F-4D97-AF65-F5344CB8AC3E}">
        <p14:creationId xmlns:p14="http://schemas.microsoft.com/office/powerpoint/2010/main" val="42930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Gladly Work for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Whatever I do, “Christ will be magnified in my body” (1:20)</a:t>
            </a:r>
          </a:p>
          <a:p>
            <a:r>
              <a:rPr lang="en-US" dirty="0"/>
              <a:t>I need “to live” to serve “Christ” (1:21)</a:t>
            </a:r>
          </a:p>
          <a:p>
            <a:r>
              <a:rPr lang="en-US" dirty="0"/>
              <a:t>I need to use whatever circumstances come my way for His good (1:13) – How can I use this “for His sake” (1:29)?</a:t>
            </a:r>
          </a:p>
          <a:p>
            <a:r>
              <a:rPr lang="en-US" dirty="0"/>
              <a:t>I need to find unparalleled joy to preach Christ and to hear Christ is preached (1:18)</a:t>
            </a:r>
          </a:p>
          <a:p>
            <a:r>
              <a:rPr lang="en-US" dirty="0"/>
              <a:t>“The work of Christ” must genuinely be first in my life (2:30)</a:t>
            </a:r>
          </a:p>
          <a:p>
            <a:r>
              <a:rPr lang="en-US" dirty="0"/>
              <a:t>When I work “for” Him, He works “in” me and “strengthens me” to do more (2:12-13 + 4:13)</a:t>
            </a:r>
          </a:p>
        </p:txBody>
      </p:sp>
    </p:spTree>
    <p:extLst>
      <p:ext uri="{BB962C8B-B14F-4D97-AF65-F5344CB8AC3E}">
        <p14:creationId xmlns:p14="http://schemas.microsoft.com/office/powerpoint/2010/main" val="172193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 I Am Motivated By Him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Christ did for me motivates me (2:6-8)</a:t>
            </a:r>
          </a:p>
          <a:p>
            <a:r>
              <a:rPr lang="en-US" dirty="0"/>
              <a:t>What Christ is doing for me now motivates me (1:11)</a:t>
            </a:r>
          </a:p>
          <a:p>
            <a:r>
              <a:rPr lang="en-US" dirty="0"/>
              <a:t>Seeking what is best for Christ is what should motivate me (2:21)</a:t>
            </a:r>
          </a:p>
          <a:p>
            <a:r>
              <a:rPr lang="en-US" dirty="0"/>
              <a:t>I find an intriguing “joy”</a:t>
            </a:r>
            <a:r>
              <a:rPr lang="en-US" sz="3100" dirty="0"/>
              <a:t> in the Lord that motivates me to serve (3:1; 4:4)</a:t>
            </a:r>
          </a:p>
          <a:p>
            <a:r>
              <a:rPr lang="en-US" dirty="0"/>
              <a:t>I find an intriguing fulfillment “in Christ Jesus” (3:3)</a:t>
            </a:r>
          </a:p>
          <a:p>
            <a:r>
              <a:rPr lang="en-US" dirty="0"/>
              <a:t>I find an intriguing “peace” from His presence and His power (4:5-7)</a:t>
            </a:r>
          </a:p>
          <a:p>
            <a:r>
              <a:rPr lang="en-US" dirty="0"/>
              <a:t>I find His amazing “grace” that extends to undeserving me (1:2; 4:23)</a:t>
            </a:r>
          </a:p>
          <a:p>
            <a:r>
              <a:rPr lang="en-US" dirty="0"/>
              <a:t>I find a driving desire to accomplish Christ’s purpose in me (3:12)</a:t>
            </a:r>
          </a:p>
          <a:p>
            <a:r>
              <a:rPr lang="en-US" dirty="0"/>
              <a:t>I find contentment in the “riches” He has for me in Christ (4:19)</a:t>
            </a:r>
          </a:p>
        </p:txBody>
      </p:sp>
    </p:spTree>
    <p:extLst>
      <p:ext uri="{BB962C8B-B14F-4D97-AF65-F5344CB8AC3E}">
        <p14:creationId xmlns:p14="http://schemas.microsoft.com/office/powerpoint/2010/main" val="22942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4000" dirty="0"/>
              <a:t>Focus on Christ:</a:t>
            </a:r>
            <a:br>
              <a:rPr lang="en-US" sz="4000" dirty="0"/>
            </a:br>
            <a:r>
              <a:rPr lang="en-US" sz="4000" dirty="0"/>
              <a:t>I Am Made a Better Brother/Sister in Christ</a:t>
            </a:r>
            <a:endParaRPr lang="en-US" sz="3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245D3-2AB6-4E37-A7FC-E49A0DC08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in Christ brings “abundant rejoicing” with my brethren (1:26)</a:t>
            </a:r>
          </a:p>
          <a:p>
            <a:r>
              <a:rPr lang="en-US" dirty="0"/>
              <a:t>Being in Christ brings “encouragement” with my brethren (2:1)</a:t>
            </a:r>
          </a:p>
          <a:p>
            <a:r>
              <a:rPr lang="en-US" dirty="0"/>
              <a:t>Being in Christ changes how I see and treat my brethren (2:29)</a:t>
            </a:r>
          </a:p>
          <a:p>
            <a:r>
              <a:rPr lang="en-US" dirty="0"/>
              <a:t>Being in Christ sets the standard for harmony with my brethren (4:2)</a:t>
            </a:r>
          </a:p>
        </p:txBody>
      </p:sp>
    </p:spTree>
    <p:extLst>
      <p:ext uri="{BB962C8B-B14F-4D97-AF65-F5344CB8AC3E}">
        <p14:creationId xmlns:p14="http://schemas.microsoft.com/office/powerpoint/2010/main" val="26795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572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These Christian Friends Missed Each Other </vt:lpstr>
      <vt:lpstr>Focus on Christ: I Find My Identity in Him</vt:lpstr>
      <vt:lpstr>Focus on Christ: I Submit My All to Him</vt:lpstr>
      <vt:lpstr>Focus on Christ: I Gladly Work for Him</vt:lpstr>
      <vt:lpstr>Focus on Christ: I Am Motivated By Him</vt:lpstr>
      <vt:lpstr>Focus on Christ: I Am Made a Better Brother/Sister in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37</cp:revision>
  <dcterms:created xsi:type="dcterms:W3CDTF">2020-04-11T22:22:53Z</dcterms:created>
  <dcterms:modified xsi:type="dcterms:W3CDTF">2020-06-15T19:31:41Z</dcterms:modified>
</cp:coreProperties>
</file>