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5EE6-3A4C-46F1-829B-427224F21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EA744-D2F9-4AF7-A102-F1EEDDD4A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8F6D1-8DAC-47FD-A26F-D2ECC000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E515C-B0E2-4145-BB70-4812DEAC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1DFD3-83DE-4782-8474-4B217518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remote, table, control, green&#10;&#10;Description automatically generated">
            <a:extLst>
              <a:ext uri="{FF2B5EF4-FFF2-40B4-BE49-F238E27FC236}">
                <a16:creationId xmlns:a16="http://schemas.microsoft.com/office/drawing/2014/main" id="{DE633CBB-427E-4612-838D-844528A7E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3C2E-A833-4627-B195-2E6A05D0E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C50C99-43DB-4C95-95EF-382D23304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570E4-B007-4AAF-8320-034A7A85E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AB44C-E328-4329-AA1D-6007B5EC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C8B34-A503-443C-A7AE-11DC08F3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55900-E46E-4183-9D2A-CF9DED15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9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7022-17E5-4628-B7CB-ED611ECE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177FF-FB6D-4CC4-BC8B-6F9F4AE6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4709A-DC3F-4DD2-853B-7FE955360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042CC-CE1D-4C56-BA56-9F9F80E7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99E7D-43FE-48BD-ABC4-F5CDA537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04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C138B-DB6B-4644-877B-31DDF2E17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1E7B6-26A3-461B-BC1E-1262729E0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33552-290B-4AAF-BCFF-62DF437E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95542-E103-4576-A5B5-E07F0718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7F8A-57A5-43A0-A3B7-2F378442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1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keyboard&#10;&#10;Description automatically generated">
            <a:extLst>
              <a:ext uri="{FF2B5EF4-FFF2-40B4-BE49-F238E27FC236}">
                <a16:creationId xmlns:a16="http://schemas.microsoft.com/office/drawing/2014/main" id="{A5BA3792-8485-4086-8D1E-F97D67ECC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492EAE-E2EA-48DC-A436-37B8D2D4A21A}"/>
              </a:ext>
            </a:extLst>
          </p:cNvPr>
          <p:cNvSpPr/>
          <p:nvPr userDrawn="1"/>
        </p:nvSpPr>
        <p:spPr>
          <a:xfrm>
            <a:off x="285135" y="1090552"/>
            <a:ext cx="11611897" cy="855407"/>
          </a:xfrm>
          <a:prstGeom prst="roundRect">
            <a:avLst/>
          </a:prstGeom>
          <a:solidFill>
            <a:srgbClr val="01B440"/>
          </a:solidFill>
          <a:effectLst>
            <a:outerShdw blurRad="50800" dist="25400" dir="2700000" algn="c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BB4F7-B479-4A04-86B4-643DD687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1110216"/>
            <a:ext cx="11540614" cy="83574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76DB-3C82-4A4F-B52F-01B1ACC4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059536"/>
            <a:ext cx="11685317" cy="479846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55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keyboard&#10;&#10;Description automatically generated">
            <a:extLst>
              <a:ext uri="{FF2B5EF4-FFF2-40B4-BE49-F238E27FC236}">
                <a16:creationId xmlns:a16="http://schemas.microsoft.com/office/drawing/2014/main" id="{C75805CB-56C8-4668-989C-199D6616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492EAE-E2EA-48DC-A436-37B8D2D4A21A}"/>
              </a:ext>
            </a:extLst>
          </p:cNvPr>
          <p:cNvSpPr/>
          <p:nvPr userDrawn="1"/>
        </p:nvSpPr>
        <p:spPr>
          <a:xfrm>
            <a:off x="285135" y="1090552"/>
            <a:ext cx="11611897" cy="1080080"/>
          </a:xfrm>
          <a:prstGeom prst="roundRect">
            <a:avLst/>
          </a:prstGeom>
          <a:solidFill>
            <a:srgbClr val="01B440"/>
          </a:solidFill>
          <a:effectLst>
            <a:outerShdw blurRad="50800" dist="25400" dir="2700000" algn="c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BB4F7-B479-4A04-86B4-643DD687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1110216"/>
            <a:ext cx="11540614" cy="1060416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76DB-3C82-4A4F-B52F-01B1ACC4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298818"/>
            <a:ext cx="11685317" cy="455918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816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C1BF-A783-4546-929B-4B615AD3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757BD-EB47-4137-B69E-21E4A7AD3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0768B-09EB-4C12-AE1C-2FDD2958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B37A9-B856-4CEE-AD06-01082556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8AA06-50E7-4A1D-90DA-1A0F3796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2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4E6BE-2C12-4173-ACC0-836692B5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43815-FAA9-4A51-AC0E-0BDAFDCE4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7935F-9EE0-4925-81BF-0A84DC635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81469-DC02-41B2-BDB1-ACF26E60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8B1E7-4D02-47FA-9D2E-E2B597AA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D3B84-B23A-4104-9BD9-FC77839D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6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B94D-308B-47FD-A8F5-BEE87F5E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06247-9AA9-4DEC-AF56-CA8716866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3DF9E-652C-4BBF-9A77-B67A432E5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ECF02F-D9CD-41D5-A811-87F5777D6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D00FE-FF47-4C4D-806E-F7E3127FE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1EC48-F93A-476C-8C88-939575EE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4803F-26E8-41D8-B7F0-40FAC3FF4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16F98C-74B6-499B-A9CA-D6AB8999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8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5ECE-CF95-4775-A212-0E478ABF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37266-1F6A-4319-88DA-047763B3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3FDE4-7903-40D8-8F48-89ACA489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3F52E-7C70-4773-9336-FCD9BF01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4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D403C-8A57-42FC-95E4-1B788E5E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885D8-4A1E-41D7-9CA8-4E7E62EB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F79C5-20BE-4467-83A6-BBA07780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FB48-C470-41AF-996D-2EAC9365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046F-705F-414B-983D-EB5FA30BC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AA7F1-F454-4365-9577-7CFAE6D5C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CEF5F-2FB4-4C28-97D0-D13D27BB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52CAE-9B88-4613-B91D-30CF4D18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ED1AF-C106-4B4B-BE63-CC8486C1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9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39CC57-4C94-48A0-939D-E4177499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0BE4D-F174-440F-AEA6-BC058D619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C53F-8A5F-4D5B-AF0C-6D8379FFF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F911-579F-47E9-B487-0E0C6BF3608D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7B68B-C8D6-4FAC-A8D5-263DBE7C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3F203-77CE-49CC-893F-61DEBB7CB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1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Christian Friends Missed Each Other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2E1F4-A48D-415C-8E0A-F6AEA9883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059536"/>
            <a:ext cx="11759382" cy="4798464"/>
          </a:xfrm>
        </p:spPr>
        <p:txBody>
          <a:bodyPr>
            <a:normAutofit/>
          </a:bodyPr>
          <a:lstStyle/>
          <a:p>
            <a:r>
              <a:rPr lang="en-US" dirty="0"/>
              <a:t>They were separated from one another</a:t>
            </a:r>
          </a:p>
          <a:p>
            <a:r>
              <a:rPr lang="en-US" dirty="0"/>
              <a:t>They were longing for one another </a:t>
            </a:r>
          </a:p>
          <a:p>
            <a:r>
              <a:rPr lang="en-US" dirty="0"/>
              <a:t>They were praying for one another</a:t>
            </a:r>
          </a:p>
          <a:p>
            <a:r>
              <a:rPr lang="en-US" dirty="0"/>
              <a:t>They were enjoying and exercising fellowship with one another</a:t>
            </a:r>
          </a:p>
          <a:p>
            <a:r>
              <a:rPr lang="en-US" dirty="0"/>
              <a:t>They were enjoying a strong unity with each other</a:t>
            </a:r>
          </a:p>
          <a:p>
            <a:r>
              <a:rPr lang="en-US" dirty="0"/>
              <a:t>They were mindful of the impact of their actions on others</a:t>
            </a:r>
          </a:p>
        </p:txBody>
      </p:sp>
    </p:spTree>
    <p:extLst>
      <p:ext uri="{BB962C8B-B14F-4D97-AF65-F5344CB8AC3E}">
        <p14:creationId xmlns:p14="http://schemas.microsoft.com/office/powerpoint/2010/main" val="303011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Focus on Christ: I Find My Identity in Him</a:t>
            </a:r>
            <a:endParaRPr lang="en-US" sz="3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245D3-2AB6-4E37-A7FC-E49A0DC0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am a “bondservant of Jesus Christ” (1:1)</a:t>
            </a:r>
          </a:p>
          <a:p>
            <a:r>
              <a:rPr lang="en-US" dirty="0"/>
              <a:t>I am a “saint of Christ Jesus” (1:1; 4:21)</a:t>
            </a:r>
          </a:p>
          <a:p>
            <a:r>
              <a:rPr lang="en-US" dirty="0"/>
              <a:t>I must have the heart of Jesus Christ (1:8)</a:t>
            </a:r>
          </a:p>
          <a:p>
            <a:r>
              <a:rPr lang="en-US" dirty="0"/>
              <a:t>I must have the mind of Christ Jesus (2:5)</a:t>
            </a:r>
          </a:p>
          <a:p>
            <a:r>
              <a:rPr lang="en-US" dirty="0"/>
              <a:t>By His “grace,” I am what I am (4:23)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5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Focus on Christ: I Submit My All to Him</a:t>
            </a:r>
            <a:endParaRPr lang="en-US" sz="3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245D3-2AB6-4E37-A7FC-E49A0DC0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 has all authority (3:21)</a:t>
            </a:r>
          </a:p>
          <a:p>
            <a:r>
              <a:rPr lang="en-US" dirty="0"/>
              <a:t>I must willingly “bow” my knee to the Lord (2:9)</a:t>
            </a:r>
          </a:p>
          <a:p>
            <a:r>
              <a:rPr lang="en-US" dirty="0"/>
              <a:t>I must willingly “confess that Jesus Christ is Lord” (2:11)</a:t>
            </a:r>
          </a:p>
          <a:p>
            <a:r>
              <a:rPr lang="en-US" dirty="0"/>
              <a:t>I must willingly “stand fast” under His authority (4:1) </a:t>
            </a:r>
          </a:p>
          <a:p>
            <a:r>
              <a:rPr lang="en-US" dirty="0"/>
              <a:t>I must willingly sacrifice all for Christ, wanting Him more than anything else (3:7-9)</a:t>
            </a:r>
          </a:p>
          <a:p>
            <a:r>
              <a:rPr lang="en-US" dirty="0"/>
              <a:t>I must yield to the Lord’s will and trust Him (2:19, 24)</a:t>
            </a:r>
          </a:p>
          <a:p>
            <a:r>
              <a:rPr lang="en-US" dirty="0"/>
              <a:t>All good in my life is a result of Christ working in my life (1:11)</a:t>
            </a:r>
          </a:p>
        </p:txBody>
      </p:sp>
    </p:spTree>
    <p:extLst>
      <p:ext uri="{BB962C8B-B14F-4D97-AF65-F5344CB8AC3E}">
        <p14:creationId xmlns:p14="http://schemas.microsoft.com/office/powerpoint/2010/main" val="429308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Focus on Christ: I Gladly Work for Him</a:t>
            </a:r>
            <a:endParaRPr lang="en-US" sz="3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245D3-2AB6-4E37-A7FC-E49A0DC0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Whatever I do, “Christ will be magnified in my body” (1:20)</a:t>
            </a:r>
          </a:p>
          <a:p>
            <a:r>
              <a:rPr lang="en-US" dirty="0"/>
              <a:t>I need “to live” to serve “Christ” (1:21)</a:t>
            </a:r>
          </a:p>
          <a:p>
            <a:r>
              <a:rPr lang="en-US" dirty="0"/>
              <a:t>I need to use whatever circumstances come my way for His good (1:13) – How can I use this “for His sake” (1:29)?</a:t>
            </a:r>
          </a:p>
          <a:p>
            <a:r>
              <a:rPr lang="en-US" dirty="0"/>
              <a:t>I need to find unparalleled joy to preach Christ and to hear Christ is preached (1:18)</a:t>
            </a:r>
          </a:p>
          <a:p>
            <a:r>
              <a:rPr lang="en-US" dirty="0"/>
              <a:t>“The work of Christ” must genuinely be first in my life (2:30)</a:t>
            </a:r>
          </a:p>
          <a:p>
            <a:r>
              <a:rPr lang="en-US" dirty="0"/>
              <a:t>When I work “for” Him, He works “in” me and “strengthens me” to do more (2:12-13 + 4:13)</a:t>
            </a:r>
          </a:p>
        </p:txBody>
      </p:sp>
    </p:spTree>
    <p:extLst>
      <p:ext uri="{BB962C8B-B14F-4D97-AF65-F5344CB8AC3E}">
        <p14:creationId xmlns:p14="http://schemas.microsoft.com/office/powerpoint/2010/main" val="172193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Focus on Christ: I Am Motivated By Him</a:t>
            </a:r>
            <a:endParaRPr lang="en-US" sz="3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245D3-2AB6-4E37-A7FC-E49A0DC08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059538"/>
            <a:ext cx="11759382" cy="3539006"/>
          </a:xfrm>
        </p:spPr>
        <p:txBody>
          <a:bodyPr>
            <a:normAutofit fontScale="92500"/>
          </a:bodyPr>
          <a:lstStyle/>
          <a:p>
            <a:r>
              <a:rPr lang="en-US" dirty="0"/>
              <a:t>What Christ did for me motivates me (2:6-8)</a:t>
            </a:r>
          </a:p>
          <a:p>
            <a:r>
              <a:rPr lang="en-US" dirty="0"/>
              <a:t>What Christ is doing for me now motivates me (1:11)</a:t>
            </a:r>
          </a:p>
          <a:p>
            <a:r>
              <a:rPr lang="en-US" dirty="0"/>
              <a:t>Seeking what is best for Christ is what should motivate me (2:21)</a:t>
            </a:r>
          </a:p>
          <a:p>
            <a:r>
              <a:rPr lang="en-US" dirty="0"/>
              <a:t>I find an intriguing “joy”</a:t>
            </a:r>
            <a:r>
              <a:rPr lang="en-US" sz="3100" dirty="0"/>
              <a:t> in the Lord that motivates me to serve (3:1; 4:4)</a:t>
            </a:r>
          </a:p>
          <a:p>
            <a:r>
              <a:rPr lang="en-US" dirty="0"/>
              <a:t>I find an intriguing fulfillment “in Christ Jesus” (3:3)</a:t>
            </a:r>
          </a:p>
          <a:p>
            <a:r>
              <a:rPr lang="en-US" dirty="0"/>
              <a:t>I find an intriguing “peace” from His presence and His power (4:5-7)</a:t>
            </a:r>
          </a:p>
        </p:txBody>
      </p:sp>
    </p:spTree>
    <p:extLst>
      <p:ext uri="{BB962C8B-B14F-4D97-AF65-F5344CB8AC3E}">
        <p14:creationId xmlns:p14="http://schemas.microsoft.com/office/powerpoint/2010/main" val="229420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454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These Christian Friends Missed Each Other </vt:lpstr>
      <vt:lpstr>Focus on Christ: I Find My Identity in Him</vt:lpstr>
      <vt:lpstr>Focus on Christ: I Submit My All to Him</vt:lpstr>
      <vt:lpstr>Focus on Christ: I Gladly Work for Him</vt:lpstr>
      <vt:lpstr>Focus on Christ: I Am Motivated By Him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36</cp:revision>
  <dcterms:created xsi:type="dcterms:W3CDTF">2020-04-11T22:22:53Z</dcterms:created>
  <dcterms:modified xsi:type="dcterms:W3CDTF">2020-06-08T18:14:42Z</dcterms:modified>
</cp:coreProperties>
</file>