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7900D53-69EA-4DAF-A9FD-633381DB5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371E8D57-C074-42CE-A42E-305CB0B54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2F3FFFAF-3F42-428E-B818-F84B75D82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178752"/>
          </a:xfrm>
        </p:spPr>
        <p:txBody>
          <a:bodyPr/>
          <a:lstStyle>
            <a:lvl1pPr marL="461963" indent="-461963">
              <a:buFont typeface="+mj-lt"/>
              <a:buAutoNum type="roman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974725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71600" indent="-396875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909277" cy="50195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Speaker:  	The Apostle Paul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Date:  	57 A.D.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Place: 	Miletus (in Southern Asia Minor)</a:t>
            </a:r>
          </a:p>
          <a:p>
            <a:pPr marL="0" indent="0">
              <a:buNone/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Audience: 	Elders from Ephesus church of Christ </a:t>
            </a:r>
          </a:p>
          <a:p>
            <a:endParaRPr lang="en-US" dirty="0">
              <a:effectLst>
                <a:glow rad="50800">
                  <a:schemeClr val="bg1"/>
                </a:glow>
              </a:effectLst>
            </a:endParaRPr>
          </a:p>
          <a:p>
            <a:pPr marL="0" indent="0">
              <a:buNone/>
              <a:tabLst>
                <a:tab pos="2003425" algn="l"/>
              </a:tabLst>
            </a:pPr>
            <a:r>
              <a:rPr lang="en-US" sz="3400" dirty="0">
                <a:effectLst>
                  <a:glow rad="50800">
                    <a:schemeClr val="bg1"/>
                  </a:glow>
                </a:effectLst>
              </a:rPr>
              <a:t>Title:	What Your Congregation Needs (to Remain Faithful)</a:t>
            </a:r>
          </a:p>
          <a:p>
            <a:pPr marL="0" indent="0">
              <a:buNone/>
              <a:tabLst>
                <a:tab pos="2003425" algn="l"/>
              </a:tabLst>
            </a:pPr>
            <a:r>
              <a:rPr lang="en-US" sz="3400" dirty="0">
                <a:effectLst>
                  <a:glow rad="50800">
                    <a:schemeClr val="bg1"/>
                  </a:glow>
                </a:effectLst>
              </a:rPr>
              <a:t>Passage:	Acts 20:17-35</a:t>
            </a:r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Selfless Servants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(20:18-19, 22-24)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Live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Consistently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Each Day (20:18)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Stay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Focused on the Lord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(20:19)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Exercise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Great Humility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(20:19)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Patiently Endure Maltreatment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(20:19)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Willingly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Sacrifice for the Lord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(20:22-23)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Love Eternal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Life More Than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Earthly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Life (20:24)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Selfless Servants Are Determined to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Fulfill the Will of God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(20:24)</a:t>
            </a:r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801029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Selfless Servants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(20:18-19, 22-24)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Persistent Preachers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(20:20-21, 25-27)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Preach the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Whole Counsel of God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(20:27)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Refuse to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Hold Back Any Profitable Truth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Teach in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Public Settings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Teach in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Private Settings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Urge People of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All Backgrounds to Obey God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(20:21)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Faithfully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Warn Souls of Spiritual Dangers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(20:26, 31)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Persistent Preachers Must Be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Selfless Servants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(20:18-27)</a:t>
            </a:r>
          </a:p>
        </p:txBody>
      </p:sp>
    </p:spTree>
    <p:extLst>
      <p:ext uri="{BB962C8B-B14F-4D97-AF65-F5344CB8AC3E}">
        <p14:creationId xmlns:p14="http://schemas.microsoft.com/office/powerpoint/2010/main" val="39015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909277" cy="524284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Selfless Servants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(20:18-19, 22-24)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Persistent Preachers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(20:20-21, 25-27)</a:t>
            </a:r>
          </a:p>
          <a:p>
            <a:pPr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Soul-Conscious Shepherds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(20:28-31)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Soul-Conscious Shepherds Must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Watch Out for Themselves Spiritually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(20:28)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Soul-Conscious Shepherds Must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Watch Out for All the Flock Spiritually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(20:28)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Soul-Conscious Shepherds Must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Feed, Tend and Lead the Flock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(20:28)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Soul-Conscious Shepherds Must Protect the Flock from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Outside Influences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(20:29)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Soul-Conscious Shepherds Must Protect the Flock from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Inside Deceivers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(20:30)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Soul-Conscious Shepherds Must Constantly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Be on Alert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(20:31)</a:t>
            </a:r>
          </a:p>
        </p:txBody>
      </p:sp>
    </p:spTree>
    <p:extLst>
      <p:ext uri="{BB962C8B-B14F-4D97-AF65-F5344CB8AC3E}">
        <p14:creationId xmlns:p14="http://schemas.microsoft.com/office/powerpoint/2010/main" val="30921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615155"/>
            <a:ext cx="11909277" cy="524284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Selfless Servants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(20:18-19, 22-24)</a:t>
            </a:r>
          </a:p>
          <a:p>
            <a:pPr>
              <a:lnSpc>
                <a:spcPct val="11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Persistent Preachers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(20:20-21, 25-27)</a:t>
            </a:r>
          </a:p>
          <a:p>
            <a:pPr>
              <a:lnSpc>
                <a:spcPct val="11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Soul-Conscious Shepherds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(20:28-31)</a:t>
            </a:r>
          </a:p>
          <a:p>
            <a:pPr>
              <a:lnSpc>
                <a:spcPct val="11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Your Congregation Needs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Loving Laborers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(20:32-35)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Alongside God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(20:32)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According to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God’s Word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(20:32)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with the Help of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God’s Word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(20:32)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Disconnected from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Worldly Standards or Approval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(20:32)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Without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Coveting Worldly Goods or Pleasures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(20:33)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in Order to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Help Others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(20:34)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Loving Laborers Work in Order to </a:t>
            </a:r>
            <a:r>
              <a:rPr lang="en-US" u="sng" dirty="0">
                <a:effectLst>
                  <a:glow rad="50800">
                    <a:schemeClr val="bg1"/>
                  </a:glow>
                </a:effectLst>
              </a:rPr>
              <a:t>Help the Less Fortunate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(20:35)</a:t>
            </a:r>
          </a:p>
          <a:p>
            <a:pPr>
              <a:lnSpc>
                <a:spcPct val="105000"/>
              </a:lnSpc>
            </a:pP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1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439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31</cp:revision>
  <cp:lastPrinted>2020-04-22T21:17:18Z</cp:lastPrinted>
  <dcterms:created xsi:type="dcterms:W3CDTF">2020-04-22T20:30:36Z</dcterms:created>
  <dcterms:modified xsi:type="dcterms:W3CDTF">2020-06-11T19:27:42Z</dcterms:modified>
</cp:coreProperties>
</file>