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58" r:id="rId8"/>
    <p:sldId id="259" r:id="rId9"/>
    <p:sldId id="262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0889A38-AC89-4FB3-9811-510ED0E41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0059C626-2EC0-459E-AE95-3E8E6B4CE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&#10;&#10;Description automatically generated">
            <a:extLst>
              <a:ext uri="{FF2B5EF4-FFF2-40B4-BE49-F238E27FC236}">
                <a16:creationId xmlns:a16="http://schemas.microsoft.com/office/drawing/2014/main" id="{AABC9437-B179-4642-9224-DE01903D2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178752"/>
          </a:xfrm>
        </p:spPr>
        <p:txBody>
          <a:bodyPr/>
          <a:lstStyle>
            <a:lvl1pPr marL="461963" indent="-461963">
              <a:buFont typeface="+mj-lt"/>
              <a:buAutoNum type="roman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974725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71600" indent="-396875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Speaker:  	The Apostle Paul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Date:  	50-51 A.D.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Place: 	Mars Hill in Idol-Filled Athens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Audience: 	Epicurean and Stoic Philosophers</a:t>
            </a:r>
          </a:p>
          <a:p>
            <a:endParaRPr lang="en-US" dirty="0">
              <a:effectLst>
                <a:glow rad="508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Title:	   The One True God (Is Not Unknown)</a:t>
            </a:r>
          </a:p>
          <a:p>
            <a:pPr marL="0" indent="0">
              <a:buNone/>
            </a:pPr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Passage:	   Acts 17:22-31</a:t>
            </a:r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Distinct from All 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(17:22-24a)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It Is Not Enough to Be “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Religious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” (17:22)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It Is Not Enough to “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Cover Your Bases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” Religiously (17:23)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It Is Not Enough to Worship God, But in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Ignorance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(17:23)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“The God” – The One True God – Is Not to Be Treated Like “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a God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” (17:24a)</a:t>
            </a:r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Distinct from All 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(17:22-24a)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Creator of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(17:24-26)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Created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All – Out of Nothing (17:24)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Rules Over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All – Exercising Sole Authority As Lord (17:24)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Transcends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All – Not Housed Like a Finite Idol (17:24)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Self-Sufficiently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Sustains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All – Not Dependent on Human Service (17:25)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Gives Life to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All – Life Always Comes from Life (17:25)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Made All People from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One Male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– Unity of All Mankind (17:26)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Made All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the Earth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for Mankind – To Dwell and to Have Dominion (17:26)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Is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Sovereign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Over World Powers – Providentially Rules Among Men (17:26)</a:t>
            </a:r>
          </a:p>
          <a:p>
            <a:pPr>
              <a:lnSpc>
                <a:spcPct val="105000"/>
              </a:lnSpc>
            </a:pP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5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909277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Distinct from All 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(17:22-24a)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Creator of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(17:24-26)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Findable By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(17:27-29)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Created and Sustains Man in Order to Have a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Relationship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with Man (17:27)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Revealed Himself in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Creation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in Order That Man Might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Seek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Him (17:27)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Revealed Himself in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Scripture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in Order That Man Might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Find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Him (17:27)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So Sustains Man That Mankind Cannot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Exist Independently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of Him (17:28)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Is Not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Material Made By Man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But Is the Very Origin of Mankind (17:29)</a:t>
            </a:r>
          </a:p>
          <a:p>
            <a:pPr>
              <a:lnSpc>
                <a:spcPct val="105000"/>
              </a:lnSpc>
            </a:pP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1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909277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Distinct from All 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(17:22-24a)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Creator of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(17:24-26)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Is Findable By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(17:27-29)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One True God: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 Wants to Save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(17:30-31)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Will Not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Overlook Man’s Ignorance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of Him and His Truth (17:30)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Desires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All Men Everywhere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to Be Saved (17:30)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Reveals That All Can Be Saved Through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Repentance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(17:30)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Provides Strong Motivation to Repent Through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Judgment of All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(17:31)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God Provides Guarantee of Judgment By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Raising Jesus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from the Dead (17:31)</a:t>
            </a:r>
          </a:p>
          <a:p>
            <a:pPr>
              <a:lnSpc>
                <a:spcPct val="105000"/>
              </a:lnSpc>
            </a:pP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1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DEFD574-02B8-4AFD-8FD1-A773E64C7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4" y="0"/>
            <a:ext cx="11614112" cy="68605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BB759F6-51BB-4CDB-9272-4E75F04737D9}"/>
              </a:ext>
            </a:extLst>
          </p:cNvPr>
          <p:cNvSpPr/>
          <p:nvPr/>
        </p:nvSpPr>
        <p:spPr>
          <a:xfrm rot="19367505">
            <a:off x="4787218" y="1487651"/>
            <a:ext cx="540270" cy="1047799"/>
          </a:xfrm>
          <a:prstGeom prst="downArrow">
            <a:avLst>
              <a:gd name="adj1" fmla="val 35340"/>
              <a:gd name="adj2" fmla="val 5540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45B7D1-3EC7-45EC-80FD-E7D035D34C39}"/>
              </a:ext>
            </a:extLst>
          </p:cNvPr>
          <p:cNvSpPr txBox="1"/>
          <p:nvPr/>
        </p:nvSpPr>
        <p:spPr>
          <a:xfrm>
            <a:off x="272891" y="58996"/>
            <a:ext cx="1162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Service Times for This Coming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C3A49-1104-40FA-BB2C-D53E27F455BE}"/>
              </a:ext>
            </a:extLst>
          </p:cNvPr>
          <p:cNvSpPr txBox="1"/>
          <p:nvPr/>
        </p:nvSpPr>
        <p:spPr>
          <a:xfrm>
            <a:off x="272891" y="1327355"/>
            <a:ext cx="116241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Online Bible Classes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8:45 a.m.	Zoom Bible Classes for Grades 5 &amp; Under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9:15 a.m.	Zoom Bible Class for Jr. High &amp; Sr. High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	Livestream Webcast Bible Class for Adults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3200" b="1" u="sng" dirty="0">
                <a:solidFill>
                  <a:schemeClr val="bg1"/>
                </a:solidFill>
              </a:rPr>
              <a:t>Worship Services</a:t>
            </a:r>
          </a:p>
          <a:p>
            <a:pPr>
              <a:tabLst>
                <a:tab pos="216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11:00 a.m.	Last Names: A – K</a:t>
            </a:r>
          </a:p>
          <a:p>
            <a:pPr>
              <a:tabLst>
                <a:tab pos="216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4:30 p.m.	Last Names: L – Z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Bible Classes at the Church Building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7:00 p.m.	Everyone will go directly to Bible classes (adults &amp; children)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4AEF5-4C06-4BBD-B2B7-2DAE034752A4}"/>
              </a:ext>
            </a:extLst>
          </p:cNvPr>
          <p:cNvSpPr/>
          <p:nvPr/>
        </p:nvSpPr>
        <p:spPr>
          <a:xfrm>
            <a:off x="0" y="828437"/>
            <a:ext cx="12192000" cy="48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   SUNDAY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4ED7E-19D2-4FD5-B9FC-1CE1F22B56C6}"/>
              </a:ext>
            </a:extLst>
          </p:cNvPr>
          <p:cNvSpPr/>
          <p:nvPr/>
        </p:nvSpPr>
        <p:spPr>
          <a:xfrm>
            <a:off x="0" y="5302114"/>
            <a:ext cx="12192000" cy="48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   WEDNESDAY</a:t>
            </a:r>
          </a:p>
        </p:txBody>
      </p:sp>
    </p:spTree>
    <p:extLst>
      <p:ext uri="{BB962C8B-B14F-4D97-AF65-F5344CB8AC3E}">
        <p14:creationId xmlns:p14="http://schemas.microsoft.com/office/powerpoint/2010/main" val="1559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611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21</cp:revision>
  <cp:lastPrinted>2020-04-22T21:17:18Z</cp:lastPrinted>
  <dcterms:created xsi:type="dcterms:W3CDTF">2020-04-22T20:30:36Z</dcterms:created>
  <dcterms:modified xsi:type="dcterms:W3CDTF">2020-06-04T17:24:48Z</dcterms:modified>
</cp:coreProperties>
</file>