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58" r:id="rId6"/>
    <p:sldId id="259" r:id="rId7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3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0F766-91B1-4AE2-801F-1D010665C4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06E201-1BA2-439C-A3BE-23D095A1CC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3452CC-A670-4FA2-945A-285AED4C1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D014D-A21B-407E-8A8A-2BF55AA1E774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123C64-31AD-4B7A-A760-7EC2D73EE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04021-D6A0-491A-A3BF-841EEFCED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607F-8B66-47EA-832B-C578DE4C49D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65D8D327-52E3-4D07-89C7-959D5126BE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407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DB07A-51FF-434E-B803-42B1E0F67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95138F-BE59-4189-AEA2-2B98ED2E5C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72065F-2C1A-4E2D-BAE9-A2217C3136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420F5F-5E7F-4D2E-BA80-A3E4C2199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D014D-A21B-407E-8A8A-2BF55AA1E774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9D9A64-CBD1-48F1-B091-F4FF1C5A3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8CE07A-3946-4FEE-86A1-EAA5E7DEC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607F-8B66-47EA-832B-C578DE4C4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483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E4146-87C6-41CF-A291-1199D4F31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71EF78-D12A-424D-A25B-E20443D21E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D5334-305A-455E-BC31-02447B9B2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D014D-A21B-407E-8A8A-2BF55AA1E774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2CECF8-4924-4AEA-9E60-3B4B7F499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940363-4541-4EC4-A6BB-DDAB5E012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607F-8B66-47EA-832B-C578DE4C4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4596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08BFFD-72E9-49A6-9625-91EE089556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F0854D-ED0F-4FA1-9A32-8B7C8C4B9E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2B027A-0505-4F16-B930-DA3B50E92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D014D-A21B-407E-8A8A-2BF55AA1E774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32EAF-7854-462E-869D-58F644005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734E85-D519-43CE-8773-D4573252C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607F-8B66-47EA-832B-C578DE4C4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841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ree, bird&#10;&#10;Description automatically generated">
            <a:extLst>
              <a:ext uri="{FF2B5EF4-FFF2-40B4-BE49-F238E27FC236}">
                <a16:creationId xmlns:a16="http://schemas.microsoft.com/office/drawing/2014/main" id="{50E32C87-52B3-4F60-BC31-ECA5CB4443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C94CDB-773B-48D1-98DB-2FA877831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723" y="1774351"/>
            <a:ext cx="11801029" cy="5019556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1465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ree, bird, flower&#10;&#10;Description automatically generated">
            <a:extLst>
              <a:ext uri="{FF2B5EF4-FFF2-40B4-BE49-F238E27FC236}">
                <a16:creationId xmlns:a16="http://schemas.microsoft.com/office/drawing/2014/main" id="{D7C0B30F-5A04-4168-BBC8-F12F01EEEC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C94CDB-773B-48D1-98DB-2FA877831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723" y="1615155"/>
            <a:ext cx="11801029" cy="5178752"/>
          </a:xfrm>
        </p:spPr>
        <p:txBody>
          <a:bodyPr/>
          <a:lstStyle>
            <a:lvl1pPr marL="461963" indent="-461963">
              <a:buFont typeface="+mj-lt"/>
              <a:buAutoNum type="romanUcPeriod"/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974725" indent="-457200">
              <a:buFont typeface="+mj-lt"/>
              <a:buAutoNum type="alphaUcPeriod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 marL="1371600" indent="-396875">
              <a:buFont typeface="+mj-lt"/>
              <a:buAutoNum type="arabicPeriod"/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043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AF124-3E9D-40F3-A58D-D84FABE0B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73435E-CB33-4020-B28E-C427CE28C1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94E4ED-4EA3-4B57-AA8E-756EC790B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D014D-A21B-407E-8A8A-2BF55AA1E774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0CF880-7DD1-489C-8B05-CF0C75597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F62A10-2D82-44A6-ABAD-EB73F717E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607F-8B66-47EA-832B-C578DE4C4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004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CACA7-C94B-4A9E-8C8F-6BD568967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A79E3-4D28-47FB-BE0F-5A8E350463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067BE8-8037-46C2-ADCC-DB65452AF0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FC8045-F840-400F-955B-B3C03D6C9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D014D-A21B-407E-8A8A-2BF55AA1E774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3638A5-18BB-4423-9579-095889F65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8DBA33-C9F1-47DC-BC91-0DF095FA0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607F-8B66-47EA-832B-C578DE4C4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88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1E33A-D7F2-4CAF-9D5B-7020AA824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22369E-B445-4FAC-A0F8-44E3BC995A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00AE16-B885-46F5-B80A-4F0F293E19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60C5DB-F9C2-4CE9-B864-026F30C7DD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8FE428-2AC9-40AA-99FF-D8BFC3713B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59D8F0-7F97-474D-B85B-192E50B6C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D014D-A21B-407E-8A8A-2BF55AA1E774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8E8132-EC11-4849-95A6-21A4F3CB6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FA67C0-06F2-4B86-A3D1-0ED41D146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607F-8B66-47EA-832B-C578DE4C4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974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D5941-58A0-489E-B378-01E4D43EB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9C4621-75DF-4155-96B4-B0E1EDA06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D014D-A21B-407E-8A8A-2BF55AA1E774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6B95B0-5116-4F88-896A-EF1F4C439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C89026-F58C-4AB7-9E44-F60427466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607F-8B66-47EA-832B-C578DE4C4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101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76CBB1-BCC7-45DC-96BD-07A2468E7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D014D-A21B-407E-8A8A-2BF55AA1E774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217EE6-B4F1-4226-BDA1-72E230A4E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86DDD5-2550-495C-B269-65EE786E4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607F-8B66-47EA-832B-C578DE4C4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037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1CB92-72BE-425A-8974-586475F50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D0630-E6BB-4DEE-A604-4C5A6CBE2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63621A-6B90-4595-BF5F-7DF56A2761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9FC918-902C-403A-82A5-ED37AFED9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D014D-A21B-407E-8A8A-2BF55AA1E774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B6D7AA-0CBA-4FEE-BD8D-18464A388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52D934-4E20-4008-986B-28FA02211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607F-8B66-47EA-832B-C578DE4C4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431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C2EBD1-C213-4F92-BDBA-BD9F57DDF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C3EE6C-C1ED-480D-AF46-3164464E13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D86A18-2118-4D93-91E0-77D418812E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D014D-A21B-407E-8A8A-2BF55AA1E774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D08502-A771-41DA-A9BB-E3DAA9DC14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AD85E3-28CD-4FB3-8572-9C79B5B472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C607F-8B66-47EA-832B-C578DE4C4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018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84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0488EE-FA8F-45C9-A6C7-8BD87D054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Speaker:  	The Apostle Paul</a:t>
            </a:r>
          </a:p>
          <a:p>
            <a:pPr marL="0" indent="0">
              <a:buNone/>
            </a:pP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Date:  	47-48 A.D.</a:t>
            </a:r>
          </a:p>
          <a:p>
            <a:pPr marL="0" indent="0">
              <a:buNone/>
            </a:pP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Place: 	Synagogue in Antioch of Pisidia</a:t>
            </a:r>
          </a:p>
          <a:p>
            <a:pPr marL="0" indent="0">
              <a:buNone/>
            </a:pP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Audience: 	Jews and Gentiles</a:t>
            </a:r>
          </a:p>
          <a:p>
            <a:endParaRPr lang="en-US" dirty="0">
              <a:effectLst>
                <a:glow rad="50800">
                  <a:schemeClr val="bg1"/>
                </a:glow>
              </a:effectLst>
            </a:endParaRPr>
          </a:p>
          <a:p>
            <a:pPr marL="0" indent="0">
              <a:buNone/>
            </a:pPr>
            <a:r>
              <a:rPr lang="en-US" sz="3200" dirty="0">
                <a:effectLst>
                  <a:glow rad="50800">
                    <a:schemeClr val="bg1"/>
                  </a:glow>
                </a:effectLst>
              </a:rPr>
              <a:t>Title:		Jesus Is the Promised Messiah</a:t>
            </a:r>
          </a:p>
          <a:p>
            <a:pPr marL="0" indent="0">
              <a:buNone/>
            </a:pPr>
            <a:r>
              <a:rPr lang="en-US" sz="3200" dirty="0">
                <a:effectLst>
                  <a:glow rad="50800">
                    <a:schemeClr val="bg1"/>
                  </a:glow>
                </a:effectLst>
              </a:rPr>
              <a:t>Passage:	Acts 13:16-41</a:t>
            </a:r>
          </a:p>
        </p:txBody>
      </p:sp>
    </p:spTree>
    <p:extLst>
      <p:ext uri="{BB962C8B-B14F-4D97-AF65-F5344CB8AC3E}">
        <p14:creationId xmlns:p14="http://schemas.microsoft.com/office/powerpoint/2010/main" val="350147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0488EE-FA8F-45C9-A6C7-8BD87D054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723" y="1615155"/>
            <a:ext cx="11801029" cy="5242846"/>
          </a:xfrm>
        </p:spPr>
        <p:txBody>
          <a:bodyPr>
            <a:normAutofit lnSpcReduction="10000"/>
          </a:bodyPr>
          <a:lstStyle/>
          <a:p>
            <a:pPr>
              <a:lnSpc>
                <a:spcPct val="105000"/>
              </a:lnSpc>
            </a:pP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Jesus Is the Messiah: </a:t>
            </a:r>
            <a:r>
              <a:rPr lang="en-US" u="sng" dirty="0">
                <a:effectLst>
                  <a:glow rad="50800">
                    <a:schemeClr val="bg1"/>
                  </a:glow>
                </a:effectLst>
              </a:rPr>
              <a:t>The Promise</a:t>
            </a: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 (13:16-25)</a:t>
            </a:r>
          </a:p>
          <a:p>
            <a:pPr lvl="1">
              <a:lnSpc>
                <a:spcPct val="95000"/>
              </a:lnSpc>
            </a:pP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The Promise and Preparation through </a:t>
            </a:r>
            <a:r>
              <a:rPr lang="en-US" u="sng" dirty="0">
                <a:effectLst>
                  <a:glow rad="50800">
                    <a:schemeClr val="bg1"/>
                  </a:glow>
                </a:effectLst>
              </a:rPr>
              <a:t>Israel</a:t>
            </a: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 (13:16-21)</a:t>
            </a:r>
          </a:p>
          <a:p>
            <a:pPr lvl="1">
              <a:lnSpc>
                <a:spcPct val="95000"/>
              </a:lnSpc>
            </a:pP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The Promise and Preparation through </a:t>
            </a:r>
            <a:r>
              <a:rPr lang="en-US" u="sng" dirty="0">
                <a:effectLst>
                  <a:glow rad="50800">
                    <a:schemeClr val="bg1"/>
                  </a:glow>
                </a:effectLst>
              </a:rPr>
              <a:t>David</a:t>
            </a: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 (13:22-23)</a:t>
            </a:r>
          </a:p>
          <a:p>
            <a:pPr lvl="1">
              <a:lnSpc>
                <a:spcPct val="95000"/>
              </a:lnSpc>
            </a:pP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The Promise and Preparation through </a:t>
            </a:r>
            <a:r>
              <a:rPr lang="en-US" u="sng" dirty="0">
                <a:effectLst>
                  <a:glow rad="50800">
                    <a:schemeClr val="bg1"/>
                  </a:glow>
                </a:effectLst>
              </a:rPr>
              <a:t>John</a:t>
            </a: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 (13:24-25)</a:t>
            </a:r>
          </a:p>
          <a:p>
            <a:pPr>
              <a:lnSpc>
                <a:spcPct val="95000"/>
              </a:lnSpc>
            </a:pP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Jesus Is the Messiah: </a:t>
            </a:r>
            <a:r>
              <a:rPr lang="en-US" u="sng" dirty="0">
                <a:effectLst>
                  <a:glow rad="50800">
                    <a:schemeClr val="bg1"/>
                  </a:glow>
                </a:effectLst>
              </a:rPr>
              <a:t>The Proof</a:t>
            </a: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 (13:26-37)</a:t>
            </a:r>
          </a:p>
          <a:p>
            <a:pPr lvl="1">
              <a:lnSpc>
                <a:spcPct val="95000"/>
              </a:lnSpc>
            </a:pP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Proven By His </a:t>
            </a:r>
            <a:r>
              <a:rPr lang="en-US" u="sng" dirty="0">
                <a:effectLst>
                  <a:glow rad="50800">
                    <a:schemeClr val="bg1"/>
                  </a:glow>
                </a:effectLst>
              </a:rPr>
              <a:t>Rejection</a:t>
            </a: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 (13:26-28)</a:t>
            </a:r>
          </a:p>
          <a:p>
            <a:pPr lvl="1">
              <a:lnSpc>
                <a:spcPct val="95000"/>
              </a:lnSpc>
            </a:pP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Proven By His </a:t>
            </a:r>
            <a:r>
              <a:rPr lang="en-US" u="sng" dirty="0">
                <a:effectLst>
                  <a:glow rad="50800">
                    <a:schemeClr val="bg1"/>
                  </a:glow>
                </a:effectLst>
              </a:rPr>
              <a:t>Death</a:t>
            </a: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 (13:29)</a:t>
            </a:r>
          </a:p>
          <a:p>
            <a:pPr lvl="1">
              <a:lnSpc>
                <a:spcPct val="95000"/>
              </a:lnSpc>
            </a:pP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Proven By His </a:t>
            </a:r>
            <a:r>
              <a:rPr lang="en-US" u="sng" dirty="0">
                <a:effectLst>
                  <a:glow rad="50800">
                    <a:schemeClr val="bg1"/>
                  </a:glow>
                </a:effectLst>
              </a:rPr>
              <a:t>Resurrection</a:t>
            </a: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 (13:30-37)</a:t>
            </a:r>
          </a:p>
          <a:p>
            <a:pPr lvl="2">
              <a:lnSpc>
                <a:spcPct val="95000"/>
              </a:lnSpc>
            </a:pPr>
            <a:r>
              <a:rPr lang="en-US" sz="2200" dirty="0">
                <a:effectLst>
                  <a:glow rad="50800">
                    <a:schemeClr val="bg1"/>
                  </a:glow>
                </a:effectLst>
              </a:rPr>
              <a:t>His Resurrection Was By the </a:t>
            </a:r>
            <a:r>
              <a:rPr lang="en-US" sz="2200" u="sng" dirty="0">
                <a:effectLst>
                  <a:glow rad="50800">
                    <a:schemeClr val="bg1"/>
                  </a:glow>
                </a:effectLst>
              </a:rPr>
              <a:t>Power of God</a:t>
            </a:r>
            <a:r>
              <a:rPr lang="en-US" sz="2200" dirty="0">
                <a:effectLst>
                  <a:glow rad="50800">
                    <a:schemeClr val="bg1"/>
                  </a:glow>
                </a:effectLst>
              </a:rPr>
              <a:t> (13:30)</a:t>
            </a:r>
          </a:p>
          <a:p>
            <a:pPr lvl="2">
              <a:lnSpc>
                <a:spcPct val="95000"/>
              </a:lnSpc>
            </a:pPr>
            <a:r>
              <a:rPr lang="en-US" sz="2200" dirty="0">
                <a:effectLst>
                  <a:glow rad="50800">
                    <a:schemeClr val="bg1"/>
                  </a:glow>
                </a:effectLst>
              </a:rPr>
              <a:t>His Resurrection Had </a:t>
            </a:r>
            <a:r>
              <a:rPr lang="en-US" sz="2200" u="sng" dirty="0">
                <a:effectLst>
                  <a:glow rad="50800">
                    <a:schemeClr val="bg1"/>
                  </a:glow>
                </a:effectLst>
              </a:rPr>
              <a:t>Many Witnesses</a:t>
            </a:r>
            <a:r>
              <a:rPr lang="en-US" sz="2200" dirty="0">
                <a:effectLst>
                  <a:glow rad="50800">
                    <a:schemeClr val="bg1"/>
                  </a:glow>
                </a:effectLst>
              </a:rPr>
              <a:t> (13:31)</a:t>
            </a:r>
          </a:p>
          <a:p>
            <a:pPr lvl="2">
              <a:lnSpc>
                <a:spcPct val="95000"/>
              </a:lnSpc>
            </a:pPr>
            <a:r>
              <a:rPr lang="en-US" sz="2200" dirty="0">
                <a:effectLst>
                  <a:glow rad="50800">
                    <a:schemeClr val="bg1"/>
                  </a:glow>
                </a:effectLst>
              </a:rPr>
              <a:t>His Resurrection Fulfilled </a:t>
            </a:r>
            <a:r>
              <a:rPr lang="en-US" sz="2200" u="sng" dirty="0">
                <a:effectLst>
                  <a:glow rad="50800">
                    <a:schemeClr val="bg1"/>
                  </a:glow>
                </a:effectLst>
              </a:rPr>
              <a:t>God’s Promises</a:t>
            </a:r>
            <a:r>
              <a:rPr lang="en-US" sz="2200" dirty="0">
                <a:effectLst>
                  <a:glow rad="50800">
                    <a:schemeClr val="bg1"/>
                  </a:glow>
                </a:effectLst>
              </a:rPr>
              <a:t> (13:32-33)</a:t>
            </a:r>
          </a:p>
          <a:p>
            <a:pPr lvl="2">
              <a:lnSpc>
                <a:spcPct val="95000"/>
              </a:lnSpc>
            </a:pPr>
            <a:r>
              <a:rPr lang="en-US" sz="2200" dirty="0">
                <a:effectLst>
                  <a:glow rad="50800">
                    <a:schemeClr val="bg1"/>
                  </a:glow>
                </a:effectLst>
              </a:rPr>
              <a:t>His Resurrection Was </a:t>
            </a:r>
            <a:r>
              <a:rPr lang="en-US" sz="2200" u="sng" dirty="0">
                <a:effectLst>
                  <a:glow rad="50800">
                    <a:schemeClr val="bg1"/>
                  </a:glow>
                </a:effectLst>
              </a:rPr>
              <a:t>Permanen</a:t>
            </a:r>
            <a:r>
              <a:rPr lang="en-US" sz="2200" dirty="0">
                <a:effectLst>
                  <a:glow rad="50800">
                    <a:schemeClr val="bg1"/>
                  </a:glow>
                </a:effectLst>
              </a:rPr>
              <a:t>t (13:34)</a:t>
            </a:r>
          </a:p>
          <a:p>
            <a:pPr lvl="2">
              <a:lnSpc>
                <a:spcPct val="95000"/>
              </a:lnSpc>
            </a:pPr>
            <a:r>
              <a:rPr lang="en-US" sz="2200" dirty="0">
                <a:effectLst>
                  <a:glow rad="50800">
                    <a:schemeClr val="bg1"/>
                  </a:glow>
                </a:effectLst>
              </a:rPr>
              <a:t>His Resurrection Is the </a:t>
            </a:r>
            <a:r>
              <a:rPr lang="en-US" sz="2200" u="sng" dirty="0">
                <a:effectLst>
                  <a:glow rad="50800">
                    <a:schemeClr val="bg1"/>
                  </a:glow>
                </a:effectLst>
              </a:rPr>
              <a:t>Zenith of the Gospel</a:t>
            </a:r>
            <a:r>
              <a:rPr lang="en-US" sz="2200" dirty="0">
                <a:effectLst>
                  <a:glow rad="50800">
                    <a:schemeClr val="bg1"/>
                  </a:glow>
                </a:effectLst>
              </a:rPr>
              <a:t> (13:30-37)</a:t>
            </a:r>
          </a:p>
          <a:p>
            <a:pPr>
              <a:lnSpc>
                <a:spcPct val="95000"/>
              </a:lnSpc>
            </a:pPr>
            <a:endParaRPr lang="en-US" dirty="0">
              <a:effectLst>
                <a:glow rad="508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997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0488EE-FA8F-45C9-A6C7-8BD87D054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723" y="1615154"/>
            <a:ext cx="11801029" cy="5242845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</a:pP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Jesus Is the Messiah: </a:t>
            </a:r>
            <a:r>
              <a:rPr lang="en-US" u="sng" dirty="0">
                <a:effectLst>
                  <a:glow rad="50800">
                    <a:schemeClr val="bg1"/>
                  </a:glow>
                </a:effectLst>
              </a:rPr>
              <a:t>The Promise</a:t>
            </a: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 (13:16-25)</a:t>
            </a:r>
          </a:p>
          <a:p>
            <a:pPr>
              <a:lnSpc>
                <a:spcPct val="95000"/>
              </a:lnSpc>
            </a:pP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Jesus Is the Messiah: </a:t>
            </a:r>
            <a:r>
              <a:rPr lang="en-US" u="sng" dirty="0">
                <a:effectLst>
                  <a:glow rad="50800">
                    <a:schemeClr val="bg1"/>
                  </a:glow>
                </a:effectLst>
              </a:rPr>
              <a:t>The Proof</a:t>
            </a: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 (13:26-37)</a:t>
            </a:r>
          </a:p>
          <a:p>
            <a:pPr>
              <a:lnSpc>
                <a:spcPct val="95000"/>
              </a:lnSpc>
            </a:pP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Jesus Is the Messiah: </a:t>
            </a:r>
            <a:r>
              <a:rPr lang="en-US" u="sng" dirty="0">
                <a:effectLst>
                  <a:glow rad="50800">
                    <a:schemeClr val="bg1"/>
                  </a:glow>
                </a:effectLst>
              </a:rPr>
              <a:t>The Point</a:t>
            </a: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 (13:38-41)</a:t>
            </a:r>
          </a:p>
          <a:p>
            <a:pPr lvl="1">
              <a:lnSpc>
                <a:spcPct val="95000"/>
              </a:lnSpc>
            </a:pP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Through Christ Alone Is </a:t>
            </a:r>
            <a:r>
              <a:rPr lang="en-US" u="sng" dirty="0">
                <a:effectLst>
                  <a:glow rad="50800">
                    <a:schemeClr val="bg1"/>
                  </a:glow>
                </a:effectLst>
              </a:rPr>
              <a:t>Full Forgiveness of Sins</a:t>
            </a: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 (13:38)</a:t>
            </a:r>
          </a:p>
          <a:p>
            <a:pPr lvl="1">
              <a:lnSpc>
                <a:spcPct val="95000"/>
              </a:lnSpc>
            </a:pP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Through Christ Alone Is </a:t>
            </a:r>
            <a:r>
              <a:rPr lang="en-US" u="sng" dirty="0">
                <a:effectLst>
                  <a:glow rad="50800">
                    <a:schemeClr val="bg1"/>
                  </a:glow>
                </a:effectLst>
              </a:rPr>
              <a:t>Justification from All Sins</a:t>
            </a: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 (13:39)</a:t>
            </a:r>
          </a:p>
          <a:p>
            <a:pPr lvl="1">
              <a:lnSpc>
                <a:spcPct val="95000"/>
              </a:lnSpc>
            </a:pP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Through Christ Alone </a:t>
            </a:r>
            <a:r>
              <a:rPr lang="en-US" u="sng" dirty="0">
                <a:effectLst>
                  <a:glow rad="50800">
                    <a:schemeClr val="bg1"/>
                  </a:glow>
                </a:effectLst>
              </a:rPr>
              <a:t>Everyone Who Obeys Be Saved</a:t>
            </a: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 (13:39)</a:t>
            </a:r>
          </a:p>
          <a:p>
            <a:pPr lvl="1">
              <a:lnSpc>
                <a:spcPct val="95000"/>
              </a:lnSpc>
            </a:pP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Rejection of Jesus As the Messiah Has </a:t>
            </a:r>
            <a:r>
              <a:rPr lang="en-US" u="sng" dirty="0">
                <a:effectLst>
                  <a:glow rad="50800">
                    <a:schemeClr val="bg1"/>
                  </a:glow>
                </a:effectLst>
              </a:rPr>
              <a:t>Severe Consequences</a:t>
            </a: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 (13:40-41)</a:t>
            </a:r>
          </a:p>
          <a:p>
            <a:pPr>
              <a:lnSpc>
                <a:spcPct val="95000"/>
              </a:lnSpc>
            </a:pPr>
            <a:endParaRPr lang="en-US" dirty="0">
              <a:effectLst>
                <a:glow rad="508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791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A990B8E-9A7F-440A-9662-E97F38264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51" y="-524"/>
            <a:ext cx="11611897" cy="6858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827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AFB6A0C9-55F1-4CF7-9609-A1D34697EC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51" y="-1"/>
            <a:ext cx="11616814" cy="6866057"/>
          </a:xfrm>
          <a:prstGeom prst="rect">
            <a:avLst/>
          </a:prstGeom>
        </p:spPr>
      </p:pic>
      <p:sp>
        <p:nvSpPr>
          <p:cNvPr id="2" name="Arrow: Down 1">
            <a:extLst>
              <a:ext uri="{FF2B5EF4-FFF2-40B4-BE49-F238E27FC236}">
                <a16:creationId xmlns:a16="http://schemas.microsoft.com/office/drawing/2014/main" id="{ABB759F6-51BB-4CDB-9272-4E75F04737D9}"/>
              </a:ext>
            </a:extLst>
          </p:cNvPr>
          <p:cNvSpPr/>
          <p:nvPr/>
        </p:nvSpPr>
        <p:spPr>
          <a:xfrm rot="19367505">
            <a:off x="7762314" y="1135613"/>
            <a:ext cx="349469" cy="677760"/>
          </a:xfrm>
          <a:prstGeom prst="downArrow">
            <a:avLst>
              <a:gd name="adj1" fmla="val 35340"/>
              <a:gd name="adj2" fmla="val 55408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32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230</Words>
  <Application>Microsoft Office PowerPoint</Application>
  <PresentationFormat>Widescreen</PresentationFormat>
  <Paragraphs>27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9</cp:revision>
  <cp:lastPrinted>2020-04-22T21:17:18Z</cp:lastPrinted>
  <dcterms:created xsi:type="dcterms:W3CDTF">2020-04-22T20:30:36Z</dcterms:created>
  <dcterms:modified xsi:type="dcterms:W3CDTF">2020-05-27T12:49:09Z</dcterms:modified>
</cp:coreProperties>
</file>