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96"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3684-DED5-4FBB-A521-88306B5A07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4D4C12-7D02-49AA-8745-04EE0F62C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6B5B1C-536D-4872-810D-E7E4B24FC37F}"/>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5" name="Footer Placeholder 4">
            <a:extLst>
              <a:ext uri="{FF2B5EF4-FFF2-40B4-BE49-F238E27FC236}">
                <a16:creationId xmlns:a16="http://schemas.microsoft.com/office/drawing/2014/main" id="{3C7EFC3E-5FDF-44F5-81C2-F24C84498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21E4B-7794-4624-A2C2-A0E0763BB568}"/>
              </a:ext>
            </a:extLst>
          </p:cNvPr>
          <p:cNvSpPr>
            <a:spLocks noGrp="1"/>
          </p:cNvSpPr>
          <p:nvPr>
            <p:ph type="sldNum" sz="quarter" idx="12"/>
          </p:nvPr>
        </p:nvSpPr>
        <p:spPr/>
        <p:txBody>
          <a:bodyPr/>
          <a:lstStyle/>
          <a:p>
            <a:fld id="{1B1C37E9-7646-4FC8-BA91-83797DCC4C09}" type="slidenum">
              <a:rPr lang="en-US" smtClean="0"/>
              <a:t>‹#›</a:t>
            </a:fld>
            <a:endParaRPr lang="en-US"/>
          </a:p>
        </p:txBody>
      </p:sp>
      <p:pic>
        <p:nvPicPr>
          <p:cNvPr id="8" name="Picture 7" descr="A close up of a sign&#10;&#10;Description automatically generated">
            <a:extLst>
              <a:ext uri="{FF2B5EF4-FFF2-40B4-BE49-F238E27FC236}">
                <a16:creationId xmlns:a16="http://schemas.microsoft.com/office/drawing/2014/main" id="{E1E6DBC4-0C3C-44DE-9CD5-793BD1BBE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86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72042-CB21-40C7-B551-91B7F3179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2724F8-3A18-48CB-9C26-FBC332423C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A0A469-2441-408C-B81D-F02495272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4F663-5CBC-4B1A-A772-96BB563B6F26}"/>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6" name="Footer Placeholder 5">
            <a:extLst>
              <a:ext uri="{FF2B5EF4-FFF2-40B4-BE49-F238E27FC236}">
                <a16:creationId xmlns:a16="http://schemas.microsoft.com/office/drawing/2014/main" id="{55CA1603-7CFF-4A3B-9A3B-8AEC7EA0F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6B7CF-9B2F-4AC6-BC55-E8A3B43C13F2}"/>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397739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0C1F-13EB-47D8-9575-77489579C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EC5DB-DF2F-433A-B307-342342A402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468E8-1006-4516-B920-35521A240722}"/>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5" name="Footer Placeholder 4">
            <a:extLst>
              <a:ext uri="{FF2B5EF4-FFF2-40B4-BE49-F238E27FC236}">
                <a16:creationId xmlns:a16="http://schemas.microsoft.com/office/drawing/2014/main" id="{B3BE87E8-E10E-4324-ABAB-FCAF3C506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0AA6B-BC65-4CCB-A244-5F3858893A54}"/>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427864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2B19D-158C-4C3C-B2C6-03E76CE1AB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C96784-17BD-4AD2-A3D1-5D01E7832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4EE87-231B-4C9F-9D27-0AD99A9A2628}"/>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5" name="Footer Placeholder 4">
            <a:extLst>
              <a:ext uri="{FF2B5EF4-FFF2-40B4-BE49-F238E27FC236}">
                <a16:creationId xmlns:a16="http://schemas.microsoft.com/office/drawing/2014/main" id="{52684722-8C4C-40BD-BE74-3BF4E459E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D444C-8258-4277-B2E3-42F1FF2C21F9}"/>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64078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11863EC1-846E-4C44-9C06-7D26381F8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89EB75-671F-4C44-81BF-4C09C34687C8}"/>
              </a:ext>
            </a:extLst>
          </p:cNvPr>
          <p:cNvSpPr>
            <a:spLocks noGrp="1"/>
          </p:cNvSpPr>
          <p:nvPr>
            <p:ph type="title"/>
          </p:nvPr>
        </p:nvSpPr>
        <p:spPr>
          <a:xfrm>
            <a:off x="816077" y="1356852"/>
            <a:ext cx="10520517" cy="736958"/>
          </a:xfrm>
        </p:spPr>
        <p:txBody>
          <a:bodyPr/>
          <a:lstStyle>
            <a:lvl1pPr algn="ctr">
              <a:defRPr b="1">
                <a:solidFill>
                  <a:schemeClr val="bg1"/>
                </a:solidFill>
                <a:effectLst>
                  <a:outerShdw blurRad="50800" dist="50800" dir="2700000" algn="ctr" rotWithShape="0">
                    <a:schemeClr val="tx1"/>
                  </a:outerShd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1416525-7A6A-43BD-8F6C-019D0F383A73}"/>
              </a:ext>
            </a:extLst>
          </p:cNvPr>
          <p:cNvSpPr>
            <a:spLocks noGrp="1"/>
          </p:cNvSpPr>
          <p:nvPr>
            <p:ph idx="1"/>
          </p:nvPr>
        </p:nvSpPr>
        <p:spPr>
          <a:xfrm>
            <a:off x="231448" y="2208944"/>
            <a:ext cx="11826668" cy="4649056"/>
          </a:xfrm>
        </p:spPr>
        <p:txBody>
          <a:bodyPr/>
          <a:lstStyle>
            <a:lvl1pPr>
              <a:defRPr b="1">
                <a:solidFill>
                  <a:schemeClr val="bg1"/>
                </a:solidFill>
                <a:effectLst>
                  <a:outerShdw blurRad="50800" dist="50800" dir="2700000" algn="ctr" rotWithShape="0">
                    <a:schemeClr val="tx1"/>
                  </a:outerShdw>
                </a:effectLst>
              </a:defRPr>
            </a:lvl1pPr>
            <a:lvl2pPr marL="569913"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49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ABFFF5F-DE6D-4E6E-9357-D3BBA4E02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89EB75-671F-4C44-81BF-4C09C34687C8}"/>
              </a:ext>
            </a:extLst>
          </p:cNvPr>
          <p:cNvSpPr>
            <a:spLocks noGrp="1"/>
          </p:cNvSpPr>
          <p:nvPr>
            <p:ph type="title"/>
          </p:nvPr>
        </p:nvSpPr>
        <p:spPr>
          <a:xfrm>
            <a:off x="816077" y="1356851"/>
            <a:ext cx="10520517" cy="1037027"/>
          </a:xfrm>
        </p:spPr>
        <p:txBody>
          <a:bodyPr/>
          <a:lstStyle>
            <a:lvl1pPr algn="ctr">
              <a:defRPr b="1">
                <a:solidFill>
                  <a:schemeClr val="bg1"/>
                </a:solidFill>
                <a:effectLst>
                  <a:outerShdw blurRad="50800" dist="50800" dir="2700000" algn="ctr" rotWithShape="0">
                    <a:schemeClr val="tx1"/>
                  </a:outerShd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1416525-7A6A-43BD-8F6C-019D0F383A73}"/>
              </a:ext>
            </a:extLst>
          </p:cNvPr>
          <p:cNvSpPr>
            <a:spLocks noGrp="1"/>
          </p:cNvSpPr>
          <p:nvPr>
            <p:ph idx="1"/>
          </p:nvPr>
        </p:nvSpPr>
        <p:spPr>
          <a:xfrm>
            <a:off x="231448" y="2527442"/>
            <a:ext cx="11826668" cy="4330557"/>
          </a:xfrm>
        </p:spPr>
        <p:txBody>
          <a:bodyPr/>
          <a:lstStyle>
            <a:lvl1pPr>
              <a:defRPr b="1">
                <a:solidFill>
                  <a:schemeClr val="bg1"/>
                </a:solidFill>
                <a:effectLst>
                  <a:outerShdw blurRad="50800" dist="50800" dir="2700000" algn="ctr" rotWithShape="0">
                    <a:schemeClr val="tx1"/>
                  </a:outerShdw>
                </a:effectLst>
              </a:defRPr>
            </a:lvl1pPr>
            <a:lvl2pPr marL="569913"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203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6A3F-3481-4099-AE8D-D20F2D87AB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7F95E3-9D80-4D8B-9661-F7AA81703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138BB-A6C7-4D53-89BD-BB4CD29D755E}"/>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5" name="Footer Placeholder 4">
            <a:extLst>
              <a:ext uri="{FF2B5EF4-FFF2-40B4-BE49-F238E27FC236}">
                <a16:creationId xmlns:a16="http://schemas.microsoft.com/office/drawing/2014/main" id="{A5E9BC20-F537-4397-AA3E-660C9BFDF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937AE-C02C-49E6-9B12-D239BCECB235}"/>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281866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47F2-85E0-4ABB-B45D-E9653B9D8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FE3DF-B8A2-44C7-A624-8E5D9CCA70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DF5849-E2AC-4524-A284-52B14056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B3E332-A87E-42D4-9734-38C89B6FFF8F}"/>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6" name="Footer Placeholder 5">
            <a:extLst>
              <a:ext uri="{FF2B5EF4-FFF2-40B4-BE49-F238E27FC236}">
                <a16:creationId xmlns:a16="http://schemas.microsoft.com/office/drawing/2014/main" id="{182B1B5F-7D41-460D-ADFD-63199447D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EAE4B-7382-43FC-AFA6-BFD5E5AC8167}"/>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136251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F799-8BD1-4DDB-8B75-B21DF9226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305BC-D777-4E41-81EE-C4B1977A2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1217C7-53C5-4409-905B-FBA0C5656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7EB7BE-8392-4B63-81B4-C21C3ABD4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037D5-8C04-4691-986D-C0C217159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FE74FA-1F0F-4EBC-8F58-31E4D8A9D75E}"/>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8" name="Footer Placeholder 7">
            <a:extLst>
              <a:ext uri="{FF2B5EF4-FFF2-40B4-BE49-F238E27FC236}">
                <a16:creationId xmlns:a16="http://schemas.microsoft.com/office/drawing/2014/main" id="{916C9ECC-F452-4401-B2D6-34BCA6A64A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0F19BF-F973-44B2-A945-F9EF8A7EC533}"/>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263978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CF4EF-2E5C-4A79-AEBD-49B78EE360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5B98F2-0E4C-4C1D-B6AD-51A30270025B}"/>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4" name="Footer Placeholder 3">
            <a:extLst>
              <a:ext uri="{FF2B5EF4-FFF2-40B4-BE49-F238E27FC236}">
                <a16:creationId xmlns:a16="http://schemas.microsoft.com/office/drawing/2014/main" id="{1BF4040D-E147-4F1B-B60F-08DCEFC71B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60404C-3B36-4B82-A024-5D7E22222A19}"/>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205785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C4CBE-1F91-4654-99A7-C7BBA4E91562}"/>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3" name="Footer Placeholder 2">
            <a:extLst>
              <a:ext uri="{FF2B5EF4-FFF2-40B4-BE49-F238E27FC236}">
                <a16:creationId xmlns:a16="http://schemas.microsoft.com/office/drawing/2014/main" id="{5BB8A622-60ED-46D6-AFE5-54850AC579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4AB273-027F-462E-B47C-00CD45D46D2D}"/>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280907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7C83-3F26-410B-B48E-C19E7D3A5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6E2135-8149-4AA8-84E6-BFEFCAF5A1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FBB05-C59C-4B2B-90E8-6CADF99BA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624EF-8E72-4232-B491-2B6B3602BF3C}"/>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6" name="Footer Placeholder 5">
            <a:extLst>
              <a:ext uri="{FF2B5EF4-FFF2-40B4-BE49-F238E27FC236}">
                <a16:creationId xmlns:a16="http://schemas.microsoft.com/office/drawing/2014/main" id="{32600633-87B9-4BDC-A74F-79DE0B5F4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1801E-E464-4634-9132-60F333C8F349}"/>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407658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8F3AF-3D0C-41DA-9E38-A02ABC3A8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1CE1D8-61D7-40B2-A36C-974CD7180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62A0F-A323-4BCD-AF9C-8D203E633C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647F2-11AB-405C-A2C4-D1B18712D790}" type="datetimeFigureOut">
              <a:rPr lang="en-US" smtClean="0"/>
              <a:t>6/18/2020</a:t>
            </a:fld>
            <a:endParaRPr lang="en-US"/>
          </a:p>
        </p:txBody>
      </p:sp>
      <p:sp>
        <p:nvSpPr>
          <p:cNvPr id="5" name="Footer Placeholder 4">
            <a:extLst>
              <a:ext uri="{FF2B5EF4-FFF2-40B4-BE49-F238E27FC236}">
                <a16:creationId xmlns:a16="http://schemas.microsoft.com/office/drawing/2014/main" id="{9B106E51-F966-4A23-AA9D-CB0D245FE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614CE1-03DF-4C15-9DA5-10D39D372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C37E9-7646-4FC8-BA91-83797DCC4C09}" type="slidenum">
              <a:rPr lang="en-US" smtClean="0"/>
              <a:t>‹#›</a:t>
            </a:fld>
            <a:endParaRPr lang="en-US"/>
          </a:p>
        </p:txBody>
      </p:sp>
    </p:spTree>
    <p:extLst>
      <p:ext uri="{BB962C8B-B14F-4D97-AF65-F5344CB8AC3E}">
        <p14:creationId xmlns:p14="http://schemas.microsoft.com/office/powerpoint/2010/main" val="3902590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546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a:xfrm>
            <a:off x="816077" y="1367125"/>
            <a:ext cx="10520517" cy="1037027"/>
          </a:xfrm>
        </p:spPr>
        <p:txBody>
          <a:bodyPr>
            <a:normAutofit fontScale="90000"/>
          </a:bodyPr>
          <a:lstStyle/>
          <a:p>
            <a:pPr>
              <a:lnSpc>
                <a:spcPct val="80000"/>
              </a:lnSpc>
            </a:pPr>
            <a:r>
              <a:rPr lang="en-US" dirty="0"/>
              <a:t>God Guides and Delivers His Children</a:t>
            </a:r>
            <a:br>
              <a:rPr lang="en-US" dirty="0"/>
            </a:br>
            <a:r>
              <a:rPr lang="en-US" dirty="0"/>
              <a:t>Safely Through Temptations</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fontScale="92500" lnSpcReduction="20000"/>
          </a:bodyPr>
          <a:lstStyle/>
          <a:p>
            <a:r>
              <a:rPr lang="en-US" dirty="0"/>
              <a:t>“[For if God]…delivered righteous Lot, who was oppressed by the filthy conduct of the wicked (for that righteous man, dwelling among them, tormented his righteous soul from day to day by seeing and hearing their lawless deeds) – then the Lord knows how to deliver the godly out of temptations and to reserve the unjust under punishment for the day of judgment…” (2 Pet. 2:7-9)</a:t>
            </a:r>
          </a:p>
          <a:p>
            <a:r>
              <a:rPr lang="en-US" dirty="0"/>
              <a:t>“And do not lead us into temptation, But deliver us from the evil one…” (Matt. 6:13)</a:t>
            </a:r>
          </a:p>
          <a:p>
            <a:r>
              <a:rPr lang="en-US" dirty="0"/>
              <a:t>“No temptation has overtaken you except such as is common to man; but God is faithful, who will not allow you to be tempted beyond what you are able, but with the temptation will also make the way of escape, that you may be able to bear it” (1 Cor. 10:13)</a:t>
            </a:r>
          </a:p>
          <a:p>
            <a:r>
              <a:rPr lang="en-US" dirty="0"/>
              <a:t>“Trust in the LORD with all your heart, And lean not on your own understanding; In all your ways acknowledge Him, And He shall direct your paths” (Prov. 3:5-6)</a:t>
            </a:r>
          </a:p>
        </p:txBody>
      </p:sp>
    </p:spTree>
    <p:extLst>
      <p:ext uri="{BB962C8B-B14F-4D97-AF65-F5344CB8AC3E}">
        <p14:creationId xmlns:p14="http://schemas.microsoft.com/office/powerpoint/2010/main" val="2815685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noAutofit/>
          </a:bodyPr>
          <a:lstStyle/>
          <a:p>
            <a:r>
              <a:rPr lang="en-US" sz="3500" dirty="0"/>
              <a:t>God Sends Angels to Minister on Behalf of His Children</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“Are they not all ministering spirits sent forth to minister for those who will inherit salvation?” (Heb. 1:14)</a:t>
            </a:r>
          </a:p>
          <a:p>
            <a:r>
              <a:rPr lang="en-US" dirty="0"/>
              <a:t>“Take heed that you do not despise one of these little ones, for I say to you that in heaven their angels always see the face of My Father who is in heaven” (Matt. 18:10)</a:t>
            </a:r>
          </a:p>
          <a:p>
            <a:r>
              <a:rPr lang="en-US" dirty="0"/>
              <a:t>“So it was that the beggar died, and was carried by the angels to Abraham's bosom. The rich man also died and was buried” (Luke 16:22)</a:t>
            </a:r>
          </a:p>
          <a:p>
            <a:r>
              <a:rPr lang="en-US" dirty="0"/>
              <a:t>“The angel of the LORD encamps all around those who fear Him, And delivers them” (Psa. 34:7)</a:t>
            </a:r>
          </a:p>
        </p:txBody>
      </p:sp>
    </p:spTree>
    <p:extLst>
      <p:ext uri="{BB962C8B-B14F-4D97-AF65-F5344CB8AC3E}">
        <p14:creationId xmlns:p14="http://schemas.microsoft.com/office/powerpoint/2010/main" val="3977966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a:xfrm>
            <a:off x="816077" y="1377399"/>
            <a:ext cx="10520517" cy="1037027"/>
          </a:xfrm>
        </p:spPr>
        <p:txBody>
          <a:bodyPr>
            <a:noAutofit/>
          </a:bodyPr>
          <a:lstStyle/>
          <a:p>
            <a:pPr>
              <a:lnSpc>
                <a:spcPct val="80000"/>
              </a:lnSpc>
            </a:pPr>
            <a:r>
              <a:rPr lang="en-US" sz="4000" dirty="0"/>
              <a:t>God Promises Eternal Salvation and a Secure Home in Heaven to His Children</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fontScale="92500" lnSpcReduction="20000"/>
          </a:bodyPr>
          <a:lstStyle/>
          <a:p>
            <a:r>
              <a:rPr lang="en-US" dirty="0"/>
              <a:t>“These things I have written to you who believe in the name of the Son of God, that you may know that you have eternal life…” (1 John 5:13)</a:t>
            </a:r>
          </a:p>
          <a:p>
            <a:r>
              <a:rPr lang="en-US" dirty="0"/>
              <a:t>“…I go to prepare a place for you.  And if I go and prepare a place for you, I will come again and receive you to Myself; that where I am, there you may be also” (John 14:2-3)</a:t>
            </a:r>
          </a:p>
          <a:p>
            <a:r>
              <a:rPr lang="en-US" dirty="0"/>
              <a:t>“Therefore, brethren, be even more diligent to make your call and election sure, for if you do these things you will never stumble; for so an entrance will be supplied to you abundantly into the everlasting kingdom of our Lord and Savior Jesus Christ” (2 Pet. 1:10-11)</a:t>
            </a:r>
          </a:p>
          <a:p>
            <a:r>
              <a:rPr lang="en-US" dirty="0"/>
              <a:t>“Finally, there is laid up for me the crown of righteousness, which the Lord, the righteous Judge, will give to me on that Day, and not to me only but also to all who have loved His appearing…And the Lord will deliver me from every evil work and preserve me for His heavenly kingdom” (2 Tim. 4:8, 18)</a:t>
            </a:r>
          </a:p>
        </p:txBody>
      </p:sp>
    </p:spTree>
    <p:extLst>
      <p:ext uri="{BB962C8B-B14F-4D97-AF65-F5344CB8AC3E}">
        <p14:creationId xmlns:p14="http://schemas.microsoft.com/office/powerpoint/2010/main" val="1641875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noAutofit/>
          </a:bodyPr>
          <a:lstStyle/>
          <a:p>
            <a:pPr>
              <a:lnSpc>
                <a:spcPct val="80000"/>
              </a:lnSpc>
            </a:pPr>
            <a:r>
              <a:rPr lang="en-US" sz="3800" dirty="0"/>
              <a:t>God Hears and Answers the Prayers of His Children</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fontScale="92500"/>
          </a:bodyPr>
          <a:lstStyle/>
          <a:p>
            <a:r>
              <a:rPr lang="en-US" dirty="0"/>
              <a:t>“For the eyes of the LORD are on the righteous, And His ears are open to their prayers; But the face of the LORD is against those who do evil” (1 Pet. 3:12)</a:t>
            </a:r>
          </a:p>
          <a:p>
            <a:r>
              <a:rPr lang="en-US" dirty="0"/>
              <a:t>“Confess your trespasses to one another, and pray for one another, that you may be healed. The effective, fervent prayer of a righteous man avails much” (James 5:16)</a:t>
            </a:r>
          </a:p>
          <a:p>
            <a:r>
              <a:rPr lang="en-US" dirty="0"/>
              <a:t>“Let us therefore come boldly to the throne of grace, that we may obtain mercy and find grace to help in time of need” (Heb. 4:16)</a:t>
            </a:r>
          </a:p>
          <a:p>
            <a:r>
              <a:rPr lang="en-US" dirty="0"/>
              <a:t>“Now this is the confidence that we have in Him, that if we ask anything according to His will, He hears us” (1 John 5:14)</a:t>
            </a:r>
          </a:p>
          <a:p>
            <a:r>
              <a:rPr lang="en-US" dirty="0"/>
              <a:t>“And whatever we ask we receive from Him, because we keep His commandments and do those things that are pleasing in His sight” (1 John 3:22)</a:t>
            </a:r>
          </a:p>
        </p:txBody>
      </p:sp>
    </p:spTree>
    <p:extLst>
      <p:ext uri="{BB962C8B-B14F-4D97-AF65-F5344CB8AC3E}">
        <p14:creationId xmlns:p14="http://schemas.microsoft.com/office/powerpoint/2010/main" val="2553222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noAutofit/>
          </a:bodyPr>
          <a:lstStyle/>
          <a:p>
            <a:pPr>
              <a:lnSpc>
                <a:spcPct val="80000"/>
              </a:lnSpc>
            </a:pPr>
            <a:r>
              <a:rPr lang="en-US" sz="3800" dirty="0"/>
              <a:t>God Hears and Answers the Prayers of His Children</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“If you abide in Me, and My words abide in you, you will ask what you desire, and it shall be done for you” (John 15:7)</a:t>
            </a:r>
          </a:p>
          <a:p>
            <a:r>
              <a:rPr lang="en-US" dirty="0"/>
              <a:t>“And whatever things you ask in prayer, believing, you will receive” (Matt. 21:22; cf. James 1:5-7)</a:t>
            </a:r>
          </a:p>
          <a:p>
            <a:r>
              <a:rPr lang="en-US" dirty="0"/>
              <a:t>“Ask, and it will be given to you; seek, and you will find; knock, and it will be opened to you” (Matt. 7:7)</a:t>
            </a:r>
          </a:p>
          <a:p>
            <a:r>
              <a:rPr lang="en-US" dirty="0"/>
              <a:t>“Be anxious for nothing, but in everything by prayer and supplication, with thanksgiving, let your requests be made known to God” (Phil. 4:6)</a:t>
            </a:r>
          </a:p>
        </p:txBody>
      </p:sp>
    </p:spTree>
    <p:extLst>
      <p:ext uri="{BB962C8B-B14F-4D97-AF65-F5344CB8AC3E}">
        <p14:creationId xmlns:p14="http://schemas.microsoft.com/office/powerpoint/2010/main" val="97997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Able!</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lstStyle/>
          <a:p>
            <a:r>
              <a:rPr lang="en-US" dirty="0"/>
              <a:t>“Now to Him who is able to do exceedingly abundantly above all that we ask or think, according to the power that works in us, to Him be glory in the church by Christ Jesus to all generations, forever and ever. Amen” (Eph. 3:20-21)</a:t>
            </a:r>
          </a:p>
        </p:txBody>
      </p:sp>
    </p:spTree>
    <p:extLst>
      <p:ext uri="{BB962C8B-B14F-4D97-AF65-F5344CB8AC3E}">
        <p14:creationId xmlns:p14="http://schemas.microsoft.com/office/powerpoint/2010/main" val="1312345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Summary of God’s Special Providence </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a:xfrm>
            <a:off x="924674" y="2208944"/>
            <a:ext cx="11133442" cy="4649056"/>
          </a:xfrm>
        </p:spPr>
        <p:txBody>
          <a:bodyPr>
            <a:normAutofit fontScale="92500" lnSpcReduction="20000"/>
          </a:bodyPr>
          <a:lstStyle/>
          <a:p>
            <a:r>
              <a:rPr lang="en-US" dirty="0"/>
              <a:t>God is always with His children</a:t>
            </a:r>
          </a:p>
          <a:p>
            <a:r>
              <a:rPr lang="en-US" dirty="0"/>
              <a:t>God takes care of His children</a:t>
            </a:r>
          </a:p>
          <a:p>
            <a:r>
              <a:rPr lang="en-US" dirty="0"/>
              <a:t>God supplies the needs of His children</a:t>
            </a:r>
          </a:p>
          <a:p>
            <a:r>
              <a:rPr lang="en-US" dirty="0"/>
              <a:t>God protects His children</a:t>
            </a:r>
          </a:p>
          <a:p>
            <a:r>
              <a:rPr lang="en-US" dirty="0"/>
              <a:t>God bears the </a:t>
            </a:r>
            <a:r>
              <a:rPr lang="en-US"/>
              <a:t>burdens and </a:t>
            </a:r>
            <a:r>
              <a:rPr lang="en-US" dirty="0"/>
              <a:t>needs of His children</a:t>
            </a:r>
          </a:p>
          <a:p>
            <a:r>
              <a:rPr lang="en-US" dirty="0"/>
              <a:t>God blesses His children with an abundant life on Earth</a:t>
            </a:r>
          </a:p>
          <a:p>
            <a:r>
              <a:rPr lang="en-US" dirty="0"/>
              <a:t>God guides and delivers His children safely through temptations</a:t>
            </a:r>
          </a:p>
          <a:p>
            <a:r>
              <a:rPr lang="en-US" dirty="0"/>
              <a:t>God sends angels to minister on behalf of His children</a:t>
            </a:r>
          </a:p>
          <a:p>
            <a:r>
              <a:rPr lang="en-US" dirty="0"/>
              <a:t>God promises eternal salvation and a secure home in heaven to His children</a:t>
            </a:r>
          </a:p>
          <a:p>
            <a:r>
              <a:rPr lang="en-US" dirty="0"/>
              <a:t>God hears and answers the prayers of His children</a:t>
            </a:r>
          </a:p>
          <a:p>
            <a:r>
              <a:rPr lang="en-US" dirty="0"/>
              <a:t>God is able!</a:t>
            </a:r>
          </a:p>
        </p:txBody>
      </p:sp>
    </p:spTree>
    <p:extLst>
      <p:ext uri="{BB962C8B-B14F-4D97-AF65-F5344CB8AC3E}">
        <p14:creationId xmlns:p14="http://schemas.microsoft.com/office/powerpoint/2010/main" val="2553805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Always with His Children</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lstStyle/>
          <a:p>
            <a:r>
              <a:rPr lang="en-US" dirty="0"/>
              <a:t>“Let your conduct be without covetousness; be content with such things as you have. For He Himself has said, ‘I will never leave you nor forsake you.’  So we may boldly say: ‘The LORD is my helper; I will not fear. What can man do to me?’” (Heb. 13:5-6)</a:t>
            </a:r>
          </a:p>
          <a:p>
            <a:r>
              <a:rPr lang="en-US" dirty="0"/>
              <a:t>“Be strong and of good courage, do not fear nor be afraid of them; for the LORD your God, He is the One who goes with you.  He will not leave you nor forsake you” (Deut. 31:6)</a:t>
            </a:r>
          </a:p>
          <a:p>
            <a:r>
              <a:rPr lang="en-US" dirty="0"/>
              <a:t>“…and lo, I am with you always, even to the end of the age” (Matt. 28:20)</a:t>
            </a:r>
          </a:p>
          <a:p>
            <a:endParaRPr lang="en-US" dirty="0"/>
          </a:p>
        </p:txBody>
      </p:sp>
    </p:spTree>
    <p:extLst>
      <p:ext uri="{BB962C8B-B14F-4D97-AF65-F5344CB8AC3E}">
        <p14:creationId xmlns:p14="http://schemas.microsoft.com/office/powerpoint/2010/main" val="514743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Takes Care of His Children</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lstStyle/>
          <a:p>
            <a:r>
              <a:rPr lang="en-US" dirty="0"/>
              <a:t>“The steps of a good man are ordered by the LORD, And He delights in his way.  Though he fall, he shall not be utterly cast down; For the LORD upholds him with His hand.  I have been young, and now am old; Yet I have not seen the righteous forsaken, Nor his descendants begging bread” (Psa. 37:23-25)</a:t>
            </a:r>
          </a:p>
          <a:p>
            <a:r>
              <a:rPr lang="en-US" dirty="0"/>
              <a:t>“Our soul waits for the LORD; He is our help and our shield” (Psa. 33:20)</a:t>
            </a:r>
          </a:p>
          <a:p>
            <a:r>
              <a:rPr lang="en-US" dirty="0"/>
              <a:t>Matthew 6:19-34 – confidently depend on God and He can (and will) banish anxiety/worry from your life</a:t>
            </a:r>
          </a:p>
        </p:txBody>
      </p:sp>
    </p:spTree>
    <p:extLst>
      <p:ext uri="{BB962C8B-B14F-4D97-AF65-F5344CB8AC3E}">
        <p14:creationId xmlns:p14="http://schemas.microsoft.com/office/powerpoint/2010/main" val="2232930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Supplies the Needs of His Children</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lnSpcReduction="10000"/>
          </a:bodyPr>
          <a:lstStyle/>
          <a:p>
            <a:r>
              <a:rPr lang="en-US" dirty="0"/>
              <a:t>“And Abraham said, ‘My son, God will provide for Himself the lamb for a burnt offering.’ So the two of them went together” (Gen. 22:8)</a:t>
            </a:r>
          </a:p>
          <a:p>
            <a:r>
              <a:rPr lang="en-US" dirty="0"/>
              <a:t>“And my God shall supply all your need according to His riches in glory by Christ Jesus” (Phil. 4:19)</a:t>
            </a:r>
          </a:p>
          <a:p>
            <a:r>
              <a:rPr lang="en-US" dirty="0"/>
              <a:t>“Command those who are rich in this present age not to be haughty, nor to trust in uncertain riches but in the living God, who gives us richly all things to enjoy” (1 Tim. 6:17)</a:t>
            </a:r>
          </a:p>
          <a:p>
            <a:r>
              <a:rPr lang="en-US" dirty="0"/>
              <a:t>“‘Bring all the tithes into the storehouse, That there may be food in My house, And try Me now in this,’ Says the LORD of hosts, ‘If I will not open for you the windows of heaven And pour out for you such blessing That there will not be room enough to receive it’” (Mal. 3:10)</a:t>
            </a:r>
          </a:p>
        </p:txBody>
      </p:sp>
    </p:spTree>
    <p:extLst>
      <p:ext uri="{BB962C8B-B14F-4D97-AF65-F5344CB8AC3E}">
        <p14:creationId xmlns:p14="http://schemas.microsoft.com/office/powerpoint/2010/main" val="918103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Supplies the Needs of His Children</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“And God is able to make all grace abound toward you, that you, always having all sufficiency in all things, may have an abundance for every good work” (2 Cor. 9:8)</a:t>
            </a:r>
          </a:p>
          <a:p>
            <a:r>
              <a:rPr lang="en-US" dirty="0"/>
              <a:t>“Give us this day our daily bread” (Matt. 6:11)</a:t>
            </a:r>
          </a:p>
          <a:p>
            <a:r>
              <a:rPr lang="en-US" dirty="0"/>
              <a:t>“Ask, and it will be given to you; seek, and you will find; knock, and it will be opened to you.  For everyone who asks receives, and he who seeks finds, and to him who knocks it will be opened.  Or what man is there among you who, if his son asks for bread, will give him a stone?  Or if he asks for a fish, will he give him a serpent?  If you then, being evil, know how to give good gifts to your children, how much more will your Father who is in heaven give good things to those who ask Him!” (Matt. 7:7-11)</a:t>
            </a:r>
          </a:p>
        </p:txBody>
      </p:sp>
    </p:spTree>
    <p:extLst>
      <p:ext uri="{BB962C8B-B14F-4D97-AF65-F5344CB8AC3E}">
        <p14:creationId xmlns:p14="http://schemas.microsoft.com/office/powerpoint/2010/main" val="14445706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Protects His Children</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“The angel of the LORD encamps all around those who fear Him, And delivers them” (Psa. 34:7)</a:t>
            </a:r>
          </a:p>
          <a:p>
            <a:r>
              <a:rPr lang="en-US" dirty="0"/>
              <a:t>“The eyes of the LORD are on the righteous, And His ears are open to their cry.  The face of the LORD is against those who do evil, To cut off the remembrance of them from the earth.  The righteous cry out, and the LORD hears, And delivers them out of all their troubles” (Psa. 34:15-17)</a:t>
            </a:r>
          </a:p>
          <a:p>
            <a:r>
              <a:rPr lang="en-US" dirty="0"/>
              <a:t>“For they intended evil against You; They devised a plot which they are not able to perform” (Psa. 21:11)</a:t>
            </a:r>
          </a:p>
        </p:txBody>
      </p:sp>
    </p:spTree>
    <p:extLst>
      <p:ext uri="{BB962C8B-B14F-4D97-AF65-F5344CB8AC3E}">
        <p14:creationId xmlns:p14="http://schemas.microsoft.com/office/powerpoint/2010/main" val="70622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Protects His Children</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lnSpcReduction="10000"/>
          </a:bodyPr>
          <a:lstStyle/>
          <a:p>
            <a:r>
              <a:rPr lang="en-US" dirty="0"/>
              <a:t>“For I consider that the sufferings of this present time are not worthy to be compared with the glory which shall be revealed in us…And we know that all things work together for good to those who love God, to those who are the called according to His purpose…What then shall we say to these things?  If God is for us, who can be against us? He who did not spare His own Son, but delivered Him up for us all, how shall He not with Him also freely give us all things?  Who shall bring a charge against God's elect? It is God who justifies.  Who is he who condemns? It is Christ who died, and furthermore is also risen, who is even at the right hand of God, who also makes intercession for us. Who shall separate us from the love of Christ? Shall tribulation, or distress, or persecution, or famine, or nakedness, or peril, or sword?” (Rom. 8:18, 28, 31-35)</a:t>
            </a:r>
          </a:p>
        </p:txBody>
      </p:sp>
    </p:spTree>
    <p:extLst>
      <p:ext uri="{BB962C8B-B14F-4D97-AF65-F5344CB8AC3E}">
        <p14:creationId xmlns:p14="http://schemas.microsoft.com/office/powerpoint/2010/main" val="2823062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normAutofit fontScale="90000"/>
          </a:bodyPr>
          <a:lstStyle/>
          <a:p>
            <a:r>
              <a:rPr lang="en-US" dirty="0"/>
              <a:t>God Bears the Burdens &amp; Needs of His Children</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“Cast your burden on the LORD, And He shall sustain you; He shall never permit the righteous to be moved” (Psa. 55:22)</a:t>
            </a:r>
          </a:p>
          <a:p>
            <a:r>
              <a:rPr lang="en-US" dirty="0"/>
              <a:t>“Therefore humble yourselves under the mighty hand of God, that He may exalt you in due time, casting all your care upon Him, for He cares for you” </a:t>
            </a:r>
            <a:br>
              <a:rPr lang="en-US" dirty="0"/>
            </a:br>
            <a:r>
              <a:rPr lang="en-US" dirty="0"/>
              <a:t>(1 Pet. 5:6-7)</a:t>
            </a:r>
          </a:p>
          <a:p>
            <a:r>
              <a:rPr lang="en-US" dirty="0"/>
              <a:t>“Therefore do not be like them.  For your Father knows the things you have need of before you ask Him” (Matt. 6:8)</a:t>
            </a:r>
          </a:p>
        </p:txBody>
      </p:sp>
    </p:spTree>
    <p:extLst>
      <p:ext uri="{BB962C8B-B14F-4D97-AF65-F5344CB8AC3E}">
        <p14:creationId xmlns:p14="http://schemas.microsoft.com/office/powerpoint/2010/main" val="2110348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noAutofit/>
          </a:bodyPr>
          <a:lstStyle/>
          <a:p>
            <a:r>
              <a:rPr lang="en-US" sz="3400" dirty="0"/>
              <a:t>God Blesses His Children with an Abundant Life on Earth</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lnSpcReduction="10000"/>
          </a:bodyPr>
          <a:lstStyle/>
          <a:p>
            <a:r>
              <a:rPr lang="en-US" dirty="0"/>
              <a:t>“The thief does not come except to steal, and to kill, and to destroy. I have come that they may have life, and that they may have it more abundantly” (John 10:10)</a:t>
            </a:r>
          </a:p>
          <a:p>
            <a:r>
              <a:rPr lang="en-US" dirty="0"/>
              <a:t>“…that your charitable deed may be in secret; and your Father who sees in secret will Himself reward you openly” (Matt. 6:4)</a:t>
            </a:r>
          </a:p>
          <a:p>
            <a:r>
              <a:rPr lang="en-US" dirty="0"/>
              <a:t>“But you, when you pray, go into your room, and when you have shut your door, pray to your Father who is in the secret place; and your Father who sees in secret will reward you openly” (Matt. 6:6)</a:t>
            </a:r>
          </a:p>
          <a:p>
            <a:r>
              <a:rPr lang="en-US" dirty="0"/>
              <a:t>“…so that you do not appear to men to be fasting, but to your Father who is in the secret place; and your Father who sees in secret will reward you openly” (Matt. 6:18)</a:t>
            </a:r>
          </a:p>
        </p:txBody>
      </p:sp>
    </p:spTree>
    <p:extLst>
      <p:ext uri="{BB962C8B-B14F-4D97-AF65-F5344CB8AC3E}">
        <p14:creationId xmlns:p14="http://schemas.microsoft.com/office/powerpoint/2010/main" val="1697564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2224</Words>
  <Application>Microsoft Office PowerPoint</Application>
  <PresentationFormat>Widescreen</PresentationFormat>
  <Paragraphs>72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God Is Always with His Children</vt:lpstr>
      <vt:lpstr>God Takes Care of His Children</vt:lpstr>
      <vt:lpstr>God Supplies the Needs of His Children</vt:lpstr>
      <vt:lpstr>God Supplies the Needs of His Children</vt:lpstr>
      <vt:lpstr>God Protects His Children</vt:lpstr>
      <vt:lpstr>God Protects His Children</vt:lpstr>
      <vt:lpstr>God Bears the Burdens &amp; Needs of His Children</vt:lpstr>
      <vt:lpstr>God Blesses His Children with an Abundant Life on Earth</vt:lpstr>
      <vt:lpstr>God Guides and Delivers His Children Safely Through Temptations</vt:lpstr>
      <vt:lpstr>God Sends Angels to Minister on Behalf of His Children</vt:lpstr>
      <vt:lpstr>God Promises Eternal Salvation and a Secure Home in Heaven to His Children</vt:lpstr>
      <vt:lpstr>God Hears and Answers the Prayers of His Children</vt:lpstr>
      <vt:lpstr>God Hears and Answers the Prayers of His Children</vt:lpstr>
      <vt:lpstr>God Is Able!</vt:lpstr>
      <vt:lpstr>Summary of God’s Special Providence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7</cp:revision>
  <dcterms:created xsi:type="dcterms:W3CDTF">2020-06-16T17:40:12Z</dcterms:created>
  <dcterms:modified xsi:type="dcterms:W3CDTF">2020-06-18T20:45:21Z</dcterms:modified>
</cp:coreProperties>
</file>