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57" r:id="rId4"/>
    <p:sldId id="272" r:id="rId5"/>
    <p:sldId id="274" r:id="rId6"/>
    <p:sldId id="287" r:id="rId7"/>
    <p:sldId id="258" r:id="rId8"/>
    <p:sldId id="275" r:id="rId9"/>
    <p:sldId id="288" r:id="rId10"/>
    <p:sldId id="259" r:id="rId11"/>
    <p:sldId id="276" r:id="rId12"/>
    <p:sldId id="289" r:id="rId13"/>
    <p:sldId id="277" r:id="rId14"/>
    <p:sldId id="278" r:id="rId15"/>
    <p:sldId id="279" r:id="rId16"/>
    <p:sldId id="280" r:id="rId17"/>
    <p:sldId id="290" r:id="rId18"/>
    <p:sldId id="281" r:id="rId19"/>
    <p:sldId id="283" r:id="rId20"/>
    <p:sldId id="282" r:id="rId21"/>
    <p:sldId id="284" r:id="rId22"/>
    <p:sldId id="285" r:id="rId23"/>
    <p:sldId id="28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3" d="100"/>
          <a:sy n="93" d="100"/>
        </p:scale>
        <p:origin x="114" y="4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3684-DED5-4FBB-A521-88306B5A07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4D4C12-7D02-49AA-8745-04EE0F62CE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6B5B1C-536D-4872-810D-E7E4B24FC37F}"/>
              </a:ext>
            </a:extLst>
          </p:cNvPr>
          <p:cNvSpPr>
            <a:spLocks noGrp="1"/>
          </p:cNvSpPr>
          <p:nvPr>
            <p:ph type="dt" sz="half" idx="10"/>
          </p:nvPr>
        </p:nvSpPr>
        <p:spPr/>
        <p:txBody>
          <a:bodyPr/>
          <a:lstStyle/>
          <a:p>
            <a:fld id="{A8C647F2-11AB-405C-A2C4-D1B18712D790}" type="datetimeFigureOut">
              <a:rPr lang="en-US" smtClean="0"/>
              <a:t>6/18/2020</a:t>
            </a:fld>
            <a:endParaRPr lang="en-US"/>
          </a:p>
        </p:txBody>
      </p:sp>
      <p:sp>
        <p:nvSpPr>
          <p:cNvPr id="5" name="Footer Placeholder 4">
            <a:extLst>
              <a:ext uri="{FF2B5EF4-FFF2-40B4-BE49-F238E27FC236}">
                <a16:creationId xmlns:a16="http://schemas.microsoft.com/office/drawing/2014/main" id="{3C7EFC3E-5FDF-44F5-81C2-F24C84498F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021E4B-7794-4624-A2C2-A0E0763BB568}"/>
              </a:ext>
            </a:extLst>
          </p:cNvPr>
          <p:cNvSpPr>
            <a:spLocks noGrp="1"/>
          </p:cNvSpPr>
          <p:nvPr>
            <p:ph type="sldNum" sz="quarter" idx="12"/>
          </p:nvPr>
        </p:nvSpPr>
        <p:spPr/>
        <p:txBody>
          <a:bodyPr/>
          <a:lstStyle/>
          <a:p>
            <a:fld id="{1B1C37E9-7646-4FC8-BA91-83797DCC4C09}" type="slidenum">
              <a:rPr lang="en-US" smtClean="0"/>
              <a:t>‹#›</a:t>
            </a:fld>
            <a:endParaRPr lang="en-US"/>
          </a:p>
        </p:txBody>
      </p:sp>
      <p:pic>
        <p:nvPicPr>
          <p:cNvPr id="10" name="Picture 9" descr="A close up of a sign&#10;&#10;Description automatically generated">
            <a:extLst>
              <a:ext uri="{FF2B5EF4-FFF2-40B4-BE49-F238E27FC236}">
                <a16:creationId xmlns:a16="http://schemas.microsoft.com/office/drawing/2014/main" id="{41F14BDE-FF9C-4717-BFFB-8F069E07B2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4867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72042-CB21-40C7-B551-91B7F3179F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2724F8-3A18-48CB-9C26-FBC332423C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A0A469-2441-408C-B81D-F02495272E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84F663-5CBC-4B1A-A772-96BB563B6F26}"/>
              </a:ext>
            </a:extLst>
          </p:cNvPr>
          <p:cNvSpPr>
            <a:spLocks noGrp="1"/>
          </p:cNvSpPr>
          <p:nvPr>
            <p:ph type="dt" sz="half" idx="10"/>
          </p:nvPr>
        </p:nvSpPr>
        <p:spPr/>
        <p:txBody>
          <a:bodyPr/>
          <a:lstStyle/>
          <a:p>
            <a:fld id="{A8C647F2-11AB-405C-A2C4-D1B18712D790}" type="datetimeFigureOut">
              <a:rPr lang="en-US" smtClean="0"/>
              <a:t>6/18/2020</a:t>
            </a:fld>
            <a:endParaRPr lang="en-US"/>
          </a:p>
        </p:txBody>
      </p:sp>
      <p:sp>
        <p:nvSpPr>
          <p:cNvPr id="6" name="Footer Placeholder 5">
            <a:extLst>
              <a:ext uri="{FF2B5EF4-FFF2-40B4-BE49-F238E27FC236}">
                <a16:creationId xmlns:a16="http://schemas.microsoft.com/office/drawing/2014/main" id="{55CA1603-7CFF-4A3B-9A3B-8AEC7EA0FC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66B7CF-9B2F-4AC6-BC55-E8A3B43C13F2}"/>
              </a:ext>
            </a:extLst>
          </p:cNvPr>
          <p:cNvSpPr>
            <a:spLocks noGrp="1"/>
          </p:cNvSpPr>
          <p:nvPr>
            <p:ph type="sldNum" sz="quarter" idx="12"/>
          </p:nvPr>
        </p:nvSpPr>
        <p:spPr/>
        <p:txBody>
          <a:bodyPr/>
          <a:lstStyle/>
          <a:p>
            <a:fld id="{1B1C37E9-7646-4FC8-BA91-83797DCC4C09}" type="slidenum">
              <a:rPr lang="en-US" smtClean="0"/>
              <a:t>‹#›</a:t>
            </a:fld>
            <a:endParaRPr lang="en-US"/>
          </a:p>
        </p:txBody>
      </p:sp>
    </p:spTree>
    <p:extLst>
      <p:ext uri="{BB962C8B-B14F-4D97-AF65-F5344CB8AC3E}">
        <p14:creationId xmlns:p14="http://schemas.microsoft.com/office/powerpoint/2010/main" val="3977394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40C1F-13EB-47D8-9575-77489579CA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5EC5DB-DF2F-433A-B307-342342A402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5468E8-1006-4516-B920-35521A240722}"/>
              </a:ext>
            </a:extLst>
          </p:cNvPr>
          <p:cNvSpPr>
            <a:spLocks noGrp="1"/>
          </p:cNvSpPr>
          <p:nvPr>
            <p:ph type="dt" sz="half" idx="10"/>
          </p:nvPr>
        </p:nvSpPr>
        <p:spPr/>
        <p:txBody>
          <a:bodyPr/>
          <a:lstStyle/>
          <a:p>
            <a:fld id="{A8C647F2-11AB-405C-A2C4-D1B18712D790}" type="datetimeFigureOut">
              <a:rPr lang="en-US" smtClean="0"/>
              <a:t>6/18/2020</a:t>
            </a:fld>
            <a:endParaRPr lang="en-US"/>
          </a:p>
        </p:txBody>
      </p:sp>
      <p:sp>
        <p:nvSpPr>
          <p:cNvPr id="5" name="Footer Placeholder 4">
            <a:extLst>
              <a:ext uri="{FF2B5EF4-FFF2-40B4-BE49-F238E27FC236}">
                <a16:creationId xmlns:a16="http://schemas.microsoft.com/office/drawing/2014/main" id="{B3BE87E8-E10E-4324-ABAB-FCAF3C5065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70AA6B-BC65-4CCB-A244-5F3858893A54}"/>
              </a:ext>
            </a:extLst>
          </p:cNvPr>
          <p:cNvSpPr>
            <a:spLocks noGrp="1"/>
          </p:cNvSpPr>
          <p:nvPr>
            <p:ph type="sldNum" sz="quarter" idx="12"/>
          </p:nvPr>
        </p:nvSpPr>
        <p:spPr/>
        <p:txBody>
          <a:bodyPr/>
          <a:lstStyle/>
          <a:p>
            <a:fld id="{1B1C37E9-7646-4FC8-BA91-83797DCC4C09}" type="slidenum">
              <a:rPr lang="en-US" smtClean="0"/>
              <a:t>‹#›</a:t>
            </a:fld>
            <a:endParaRPr lang="en-US"/>
          </a:p>
        </p:txBody>
      </p:sp>
    </p:spTree>
    <p:extLst>
      <p:ext uri="{BB962C8B-B14F-4D97-AF65-F5344CB8AC3E}">
        <p14:creationId xmlns:p14="http://schemas.microsoft.com/office/powerpoint/2010/main" val="4278645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42B19D-158C-4C3C-B2C6-03E76CE1AB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C96784-17BD-4AD2-A3D1-5D01E78325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84EE87-231B-4C9F-9D27-0AD99A9A2628}"/>
              </a:ext>
            </a:extLst>
          </p:cNvPr>
          <p:cNvSpPr>
            <a:spLocks noGrp="1"/>
          </p:cNvSpPr>
          <p:nvPr>
            <p:ph type="dt" sz="half" idx="10"/>
          </p:nvPr>
        </p:nvSpPr>
        <p:spPr/>
        <p:txBody>
          <a:bodyPr/>
          <a:lstStyle/>
          <a:p>
            <a:fld id="{A8C647F2-11AB-405C-A2C4-D1B18712D790}" type="datetimeFigureOut">
              <a:rPr lang="en-US" smtClean="0"/>
              <a:t>6/18/2020</a:t>
            </a:fld>
            <a:endParaRPr lang="en-US"/>
          </a:p>
        </p:txBody>
      </p:sp>
      <p:sp>
        <p:nvSpPr>
          <p:cNvPr id="5" name="Footer Placeholder 4">
            <a:extLst>
              <a:ext uri="{FF2B5EF4-FFF2-40B4-BE49-F238E27FC236}">
                <a16:creationId xmlns:a16="http://schemas.microsoft.com/office/drawing/2014/main" id="{52684722-8C4C-40BD-BE74-3BF4E459E4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6D444C-8258-4277-B2E3-42F1FF2C21F9}"/>
              </a:ext>
            </a:extLst>
          </p:cNvPr>
          <p:cNvSpPr>
            <a:spLocks noGrp="1"/>
          </p:cNvSpPr>
          <p:nvPr>
            <p:ph type="sldNum" sz="quarter" idx="12"/>
          </p:nvPr>
        </p:nvSpPr>
        <p:spPr/>
        <p:txBody>
          <a:bodyPr/>
          <a:lstStyle/>
          <a:p>
            <a:fld id="{1B1C37E9-7646-4FC8-BA91-83797DCC4C09}" type="slidenum">
              <a:rPr lang="en-US" smtClean="0"/>
              <a:t>‹#›</a:t>
            </a:fld>
            <a:endParaRPr lang="en-US"/>
          </a:p>
        </p:txBody>
      </p:sp>
    </p:spTree>
    <p:extLst>
      <p:ext uri="{BB962C8B-B14F-4D97-AF65-F5344CB8AC3E}">
        <p14:creationId xmlns:p14="http://schemas.microsoft.com/office/powerpoint/2010/main" val="640784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descr="A close up of a logo&#10;&#10;Description automatically generated">
            <a:extLst>
              <a:ext uri="{FF2B5EF4-FFF2-40B4-BE49-F238E27FC236}">
                <a16:creationId xmlns:a16="http://schemas.microsoft.com/office/drawing/2014/main" id="{76BC3C17-C6FF-43F9-BE8B-98F846AE2C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589EB75-671F-4C44-81BF-4C09C34687C8}"/>
              </a:ext>
            </a:extLst>
          </p:cNvPr>
          <p:cNvSpPr>
            <a:spLocks noGrp="1"/>
          </p:cNvSpPr>
          <p:nvPr>
            <p:ph type="title"/>
          </p:nvPr>
        </p:nvSpPr>
        <p:spPr>
          <a:xfrm>
            <a:off x="816077" y="1356852"/>
            <a:ext cx="10520517" cy="736958"/>
          </a:xfrm>
        </p:spPr>
        <p:txBody>
          <a:bodyPr/>
          <a:lstStyle>
            <a:lvl1pPr algn="ctr">
              <a:defRPr b="1">
                <a:solidFill>
                  <a:schemeClr val="bg1"/>
                </a:solidFill>
                <a:effectLst>
                  <a:outerShdw blurRad="50800" dist="50800" dir="2700000" algn="ctr" rotWithShape="0">
                    <a:schemeClr val="tx1"/>
                  </a:outerShdw>
                </a:effectLst>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11416525-7A6A-43BD-8F6C-019D0F383A73}"/>
              </a:ext>
            </a:extLst>
          </p:cNvPr>
          <p:cNvSpPr>
            <a:spLocks noGrp="1"/>
          </p:cNvSpPr>
          <p:nvPr>
            <p:ph idx="1"/>
          </p:nvPr>
        </p:nvSpPr>
        <p:spPr>
          <a:xfrm>
            <a:off x="231448" y="2208944"/>
            <a:ext cx="11826668" cy="4649056"/>
          </a:xfrm>
        </p:spPr>
        <p:txBody>
          <a:bodyPr/>
          <a:lstStyle>
            <a:lvl1pPr>
              <a:defRPr b="1">
                <a:solidFill>
                  <a:schemeClr val="bg1"/>
                </a:solidFill>
                <a:effectLst>
                  <a:outerShdw blurRad="50800" dist="50800" dir="2700000" algn="ctr" rotWithShape="0">
                    <a:schemeClr val="tx1"/>
                  </a:outerShdw>
                </a:effectLst>
              </a:defRPr>
            </a:lvl1pPr>
            <a:lvl2pPr marL="569913" indent="-228600">
              <a:buFont typeface="Calibri" panose="020F0502020204030204" pitchFamily="34" charset="0"/>
              <a:buChar char="−"/>
              <a:defRPr b="1">
                <a:solidFill>
                  <a:schemeClr val="bg1"/>
                </a:solidFill>
                <a:effectLst>
                  <a:outerShdw blurRad="50800" dist="50800" dir="2700000" algn="ctr" rotWithShape="0">
                    <a:schemeClr val="tx1"/>
                  </a:outerShdw>
                </a:effectLst>
              </a:defRPr>
            </a:lvl2pPr>
            <a:lvl3pPr>
              <a:defRPr b="1">
                <a:solidFill>
                  <a:schemeClr val="bg1"/>
                </a:solidFill>
                <a:effectLst>
                  <a:outerShdw blurRad="50800" dist="50800" dir="2700000" algn="ctr" rotWithShape="0">
                    <a:schemeClr val="tx1"/>
                  </a:outerShdw>
                </a:effectLst>
              </a:defRPr>
            </a:lvl3pPr>
            <a:lvl4pPr>
              <a:defRPr b="1">
                <a:solidFill>
                  <a:schemeClr val="bg1"/>
                </a:solidFill>
                <a:effectLst>
                  <a:outerShdw blurRad="50800" dist="50800" dir="2700000" algn="ctr" rotWithShape="0">
                    <a:schemeClr val="tx1"/>
                  </a:outerShdw>
                </a:effectLst>
              </a:defRPr>
            </a:lvl4pPr>
            <a:lvl5pPr>
              <a:defRPr b="1">
                <a:solidFill>
                  <a:schemeClr val="bg1"/>
                </a:solidFill>
                <a:effectLst>
                  <a:outerShdw blurRad="50800" dist="50800" dir="2700000" algn="ctr" rotWithShape="0">
                    <a:schemeClr val="tx1"/>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5494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0ABFFF5F-DE6D-4E6E-9357-D3BBA4E027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589EB75-671F-4C44-81BF-4C09C34687C8}"/>
              </a:ext>
            </a:extLst>
          </p:cNvPr>
          <p:cNvSpPr>
            <a:spLocks noGrp="1"/>
          </p:cNvSpPr>
          <p:nvPr>
            <p:ph type="title"/>
          </p:nvPr>
        </p:nvSpPr>
        <p:spPr>
          <a:xfrm>
            <a:off x="816077" y="1356851"/>
            <a:ext cx="10520517" cy="1037027"/>
          </a:xfrm>
        </p:spPr>
        <p:txBody>
          <a:bodyPr/>
          <a:lstStyle>
            <a:lvl1pPr algn="ctr">
              <a:defRPr b="1">
                <a:solidFill>
                  <a:schemeClr val="bg1"/>
                </a:solidFill>
                <a:effectLst>
                  <a:outerShdw blurRad="50800" dist="50800" dir="2700000" algn="ctr" rotWithShape="0">
                    <a:schemeClr val="tx1"/>
                  </a:outerShdw>
                </a:effectLst>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11416525-7A6A-43BD-8F6C-019D0F383A73}"/>
              </a:ext>
            </a:extLst>
          </p:cNvPr>
          <p:cNvSpPr>
            <a:spLocks noGrp="1"/>
          </p:cNvSpPr>
          <p:nvPr>
            <p:ph idx="1"/>
          </p:nvPr>
        </p:nvSpPr>
        <p:spPr>
          <a:xfrm>
            <a:off x="231448" y="2527442"/>
            <a:ext cx="11826668" cy="4330557"/>
          </a:xfrm>
        </p:spPr>
        <p:txBody>
          <a:bodyPr/>
          <a:lstStyle>
            <a:lvl1pPr>
              <a:defRPr b="1">
                <a:solidFill>
                  <a:schemeClr val="bg1"/>
                </a:solidFill>
                <a:effectLst>
                  <a:outerShdw blurRad="50800" dist="50800" dir="2700000" algn="ctr" rotWithShape="0">
                    <a:schemeClr val="tx1"/>
                  </a:outerShdw>
                </a:effectLst>
              </a:defRPr>
            </a:lvl1pPr>
            <a:lvl2pPr marL="569913" indent="-228600">
              <a:buFont typeface="Calibri" panose="020F0502020204030204" pitchFamily="34" charset="0"/>
              <a:buChar char="−"/>
              <a:defRPr b="1">
                <a:solidFill>
                  <a:schemeClr val="bg1"/>
                </a:solidFill>
                <a:effectLst>
                  <a:outerShdw blurRad="50800" dist="50800" dir="2700000" algn="ctr" rotWithShape="0">
                    <a:schemeClr val="tx1"/>
                  </a:outerShdw>
                </a:effectLst>
              </a:defRPr>
            </a:lvl2pPr>
            <a:lvl3pPr>
              <a:defRPr b="1">
                <a:solidFill>
                  <a:schemeClr val="bg1"/>
                </a:solidFill>
                <a:effectLst>
                  <a:outerShdw blurRad="50800" dist="50800" dir="2700000" algn="ctr" rotWithShape="0">
                    <a:schemeClr val="tx1"/>
                  </a:outerShdw>
                </a:effectLst>
              </a:defRPr>
            </a:lvl3pPr>
            <a:lvl4pPr>
              <a:defRPr b="1">
                <a:solidFill>
                  <a:schemeClr val="bg1"/>
                </a:solidFill>
                <a:effectLst>
                  <a:outerShdw blurRad="50800" dist="50800" dir="2700000" algn="ctr" rotWithShape="0">
                    <a:schemeClr val="tx1"/>
                  </a:outerShdw>
                </a:effectLst>
              </a:defRPr>
            </a:lvl4pPr>
            <a:lvl5pPr>
              <a:defRPr b="1">
                <a:solidFill>
                  <a:schemeClr val="bg1"/>
                </a:solidFill>
                <a:effectLst>
                  <a:outerShdw blurRad="50800" dist="50800" dir="2700000" algn="ctr" rotWithShape="0">
                    <a:schemeClr val="tx1"/>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A close up of a logo&#10;&#10;Description automatically generated">
            <a:extLst>
              <a:ext uri="{FF2B5EF4-FFF2-40B4-BE49-F238E27FC236}">
                <a16:creationId xmlns:a16="http://schemas.microsoft.com/office/drawing/2014/main" id="{1FF581BF-63BE-4B78-BE76-9796A330CBB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84879"/>
          <a:stretch/>
        </p:blipFill>
        <p:spPr>
          <a:xfrm>
            <a:off x="0" y="0"/>
            <a:ext cx="12192000" cy="1037027"/>
          </a:xfrm>
          <a:prstGeom prst="rect">
            <a:avLst/>
          </a:prstGeom>
        </p:spPr>
      </p:pic>
    </p:spTree>
    <p:extLst>
      <p:ext uri="{BB962C8B-B14F-4D97-AF65-F5344CB8AC3E}">
        <p14:creationId xmlns:p14="http://schemas.microsoft.com/office/powerpoint/2010/main" val="612037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A6A3F-3481-4099-AE8D-D20F2D87AB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7F95E3-9D80-4D8B-9661-F7AA817033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4138BB-A6C7-4D53-89BD-BB4CD29D755E}"/>
              </a:ext>
            </a:extLst>
          </p:cNvPr>
          <p:cNvSpPr>
            <a:spLocks noGrp="1"/>
          </p:cNvSpPr>
          <p:nvPr>
            <p:ph type="dt" sz="half" idx="10"/>
          </p:nvPr>
        </p:nvSpPr>
        <p:spPr/>
        <p:txBody>
          <a:bodyPr/>
          <a:lstStyle/>
          <a:p>
            <a:fld id="{A8C647F2-11AB-405C-A2C4-D1B18712D790}" type="datetimeFigureOut">
              <a:rPr lang="en-US" smtClean="0"/>
              <a:t>6/18/2020</a:t>
            </a:fld>
            <a:endParaRPr lang="en-US"/>
          </a:p>
        </p:txBody>
      </p:sp>
      <p:sp>
        <p:nvSpPr>
          <p:cNvPr id="5" name="Footer Placeholder 4">
            <a:extLst>
              <a:ext uri="{FF2B5EF4-FFF2-40B4-BE49-F238E27FC236}">
                <a16:creationId xmlns:a16="http://schemas.microsoft.com/office/drawing/2014/main" id="{A5E9BC20-F537-4397-AA3E-660C9BFDF0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6937AE-C02C-49E6-9B12-D239BCECB235}"/>
              </a:ext>
            </a:extLst>
          </p:cNvPr>
          <p:cNvSpPr>
            <a:spLocks noGrp="1"/>
          </p:cNvSpPr>
          <p:nvPr>
            <p:ph type="sldNum" sz="quarter" idx="12"/>
          </p:nvPr>
        </p:nvSpPr>
        <p:spPr/>
        <p:txBody>
          <a:bodyPr/>
          <a:lstStyle/>
          <a:p>
            <a:fld id="{1B1C37E9-7646-4FC8-BA91-83797DCC4C09}" type="slidenum">
              <a:rPr lang="en-US" smtClean="0"/>
              <a:t>‹#›</a:t>
            </a:fld>
            <a:endParaRPr lang="en-US"/>
          </a:p>
        </p:txBody>
      </p:sp>
    </p:spTree>
    <p:extLst>
      <p:ext uri="{BB962C8B-B14F-4D97-AF65-F5344CB8AC3E}">
        <p14:creationId xmlns:p14="http://schemas.microsoft.com/office/powerpoint/2010/main" val="2818662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F47F2-85E0-4ABB-B45D-E9653B9D89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1FE3DF-B8A2-44C7-A624-8E5D9CCA70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DF5849-E2AC-4524-A284-52B1405660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B3E332-A87E-42D4-9734-38C89B6FFF8F}"/>
              </a:ext>
            </a:extLst>
          </p:cNvPr>
          <p:cNvSpPr>
            <a:spLocks noGrp="1"/>
          </p:cNvSpPr>
          <p:nvPr>
            <p:ph type="dt" sz="half" idx="10"/>
          </p:nvPr>
        </p:nvSpPr>
        <p:spPr/>
        <p:txBody>
          <a:bodyPr/>
          <a:lstStyle/>
          <a:p>
            <a:fld id="{A8C647F2-11AB-405C-A2C4-D1B18712D790}" type="datetimeFigureOut">
              <a:rPr lang="en-US" smtClean="0"/>
              <a:t>6/18/2020</a:t>
            </a:fld>
            <a:endParaRPr lang="en-US"/>
          </a:p>
        </p:txBody>
      </p:sp>
      <p:sp>
        <p:nvSpPr>
          <p:cNvPr id="6" name="Footer Placeholder 5">
            <a:extLst>
              <a:ext uri="{FF2B5EF4-FFF2-40B4-BE49-F238E27FC236}">
                <a16:creationId xmlns:a16="http://schemas.microsoft.com/office/drawing/2014/main" id="{182B1B5F-7D41-460D-ADFD-63199447D0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9EAE4B-7382-43FC-AFA6-BFD5E5AC8167}"/>
              </a:ext>
            </a:extLst>
          </p:cNvPr>
          <p:cNvSpPr>
            <a:spLocks noGrp="1"/>
          </p:cNvSpPr>
          <p:nvPr>
            <p:ph type="sldNum" sz="quarter" idx="12"/>
          </p:nvPr>
        </p:nvSpPr>
        <p:spPr/>
        <p:txBody>
          <a:bodyPr/>
          <a:lstStyle/>
          <a:p>
            <a:fld id="{1B1C37E9-7646-4FC8-BA91-83797DCC4C09}" type="slidenum">
              <a:rPr lang="en-US" smtClean="0"/>
              <a:t>‹#›</a:t>
            </a:fld>
            <a:endParaRPr lang="en-US"/>
          </a:p>
        </p:txBody>
      </p:sp>
    </p:spTree>
    <p:extLst>
      <p:ext uri="{BB962C8B-B14F-4D97-AF65-F5344CB8AC3E}">
        <p14:creationId xmlns:p14="http://schemas.microsoft.com/office/powerpoint/2010/main" val="1362516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7F799-8BD1-4DDB-8B75-B21DF92266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305BC-D777-4E41-81EE-C4B1977A25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1217C7-53C5-4409-905B-FBA0C56564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7EB7BE-8392-4B63-81B4-C21C3ABD42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037D5-8C04-4691-986D-C0C2171599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FE74FA-1F0F-4EBC-8F58-31E4D8A9D75E}"/>
              </a:ext>
            </a:extLst>
          </p:cNvPr>
          <p:cNvSpPr>
            <a:spLocks noGrp="1"/>
          </p:cNvSpPr>
          <p:nvPr>
            <p:ph type="dt" sz="half" idx="10"/>
          </p:nvPr>
        </p:nvSpPr>
        <p:spPr/>
        <p:txBody>
          <a:bodyPr/>
          <a:lstStyle/>
          <a:p>
            <a:fld id="{A8C647F2-11AB-405C-A2C4-D1B18712D790}" type="datetimeFigureOut">
              <a:rPr lang="en-US" smtClean="0"/>
              <a:t>6/18/2020</a:t>
            </a:fld>
            <a:endParaRPr lang="en-US"/>
          </a:p>
        </p:txBody>
      </p:sp>
      <p:sp>
        <p:nvSpPr>
          <p:cNvPr id="8" name="Footer Placeholder 7">
            <a:extLst>
              <a:ext uri="{FF2B5EF4-FFF2-40B4-BE49-F238E27FC236}">
                <a16:creationId xmlns:a16="http://schemas.microsoft.com/office/drawing/2014/main" id="{916C9ECC-F452-4401-B2D6-34BCA6A64A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0F19BF-F973-44B2-A945-F9EF8A7EC533}"/>
              </a:ext>
            </a:extLst>
          </p:cNvPr>
          <p:cNvSpPr>
            <a:spLocks noGrp="1"/>
          </p:cNvSpPr>
          <p:nvPr>
            <p:ph type="sldNum" sz="quarter" idx="12"/>
          </p:nvPr>
        </p:nvSpPr>
        <p:spPr/>
        <p:txBody>
          <a:bodyPr/>
          <a:lstStyle/>
          <a:p>
            <a:fld id="{1B1C37E9-7646-4FC8-BA91-83797DCC4C09}" type="slidenum">
              <a:rPr lang="en-US" smtClean="0"/>
              <a:t>‹#›</a:t>
            </a:fld>
            <a:endParaRPr lang="en-US"/>
          </a:p>
        </p:txBody>
      </p:sp>
    </p:spTree>
    <p:extLst>
      <p:ext uri="{BB962C8B-B14F-4D97-AF65-F5344CB8AC3E}">
        <p14:creationId xmlns:p14="http://schemas.microsoft.com/office/powerpoint/2010/main" val="2639780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CF4EF-2E5C-4A79-AEBD-49B78EE360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5B98F2-0E4C-4C1D-B6AD-51A30270025B}"/>
              </a:ext>
            </a:extLst>
          </p:cNvPr>
          <p:cNvSpPr>
            <a:spLocks noGrp="1"/>
          </p:cNvSpPr>
          <p:nvPr>
            <p:ph type="dt" sz="half" idx="10"/>
          </p:nvPr>
        </p:nvSpPr>
        <p:spPr/>
        <p:txBody>
          <a:bodyPr/>
          <a:lstStyle/>
          <a:p>
            <a:fld id="{A8C647F2-11AB-405C-A2C4-D1B18712D790}" type="datetimeFigureOut">
              <a:rPr lang="en-US" smtClean="0"/>
              <a:t>6/18/2020</a:t>
            </a:fld>
            <a:endParaRPr lang="en-US"/>
          </a:p>
        </p:txBody>
      </p:sp>
      <p:sp>
        <p:nvSpPr>
          <p:cNvPr id="4" name="Footer Placeholder 3">
            <a:extLst>
              <a:ext uri="{FF2B5EF4-FFF2-40B4-BE49-F238E27FC236}">
                <a16:creationId xmlns:a16="http://schemas.microsoft.com/office/drawing/2014/main" id="{1BF4040D-E147-4F1B-B60F-08DCEFC71B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60404C-3B36-4B82-A024-5D7E22222A19}"/>
              </a:ext>
            </a:extLst>
          </p:cNvPr>
          <p:cNvSpPr>
            <a:spLocks noGrp="1"/>
          </p:cNvSpPr>
          <p:nvPr>
            <p:ph type="sldNum" sz="quarter" idx="12"/>
          </p:nvPr>
        </p:nvSpPr>
        <p:spPr/>
        <p:txBody>
          <a:bodyPr/>
          <a:lstStyle/>
          <a:p>
            <a:fld id="{1B1C37E9-7646-4FC8-BA91-83797DCC4C09}" type="slidenum">
              <a:rPr lang="en-US" smtClean="0"/>
              <a:t>‹#›</a:t>
            </a:fld>
            <a:endParaRPr lang="en-US"/>
          </a:p>
        </p:txBody>
      </p:sp>
    </p:spTree>
    <p:extLst>
      <p:ext uri="{BB962C8B-B14F-4D97-AF65-F5344CB8AC3E}">
        <p14:creationId xmlns:p14="http://schemas.microsoft.com/office/powerpoint/2010/main" val="2057851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8C4CBE-1F91-4654-99A7-C7BBA4E91562}"/>
              </a:ext>
            </a:extLst>
          </p:cNvPr>
          <p:cNvSpPr>
            <a:spLocks noGrp="1"/>
          </p:cNvSpPr>
          <p:nvPr>
            <p:ph type="dt" sz="half" idx="10"/>
          </p:nvPr>
        </p:nvSpPr>
        <p:spPr/>
        <p:txBody>
          <a:bodyPr/>
          <a:lstStyle/>
          <a:p>
            <a:fld id="{A8C647F2-11AB-405C-A2C4-D1B18712D790}" type="datetimeFigureOut">
              <a:rPr lang="en-US" smtClean="0"/>
              <a:t>6/18/2020</a:t>
            </a:fld>
            <a:endParaRPr lang="en-US"/>
          </a:p>
        </p:txBody>
      </p:sp>
      <p:sp>
        <p:nvSpPr>
          <p:cNvPr id="3" name="Footer Placeholder 2">
            <a:extLst>
              <a:ext uri="{FF2B5EF4-FFF2-40B4-BE49-F238E27FC236}">
                <a16:creationId xmlns:a16="http://schemas.microsoft.com/office/drawing/2014/main" id="{5BB8A622-60ED-46D6-AFE5-54850AC579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4AB273-027F-462E-B47C-00CD45D46D2D}"/>
              </a:ext>
            </a:extLst>
          </p:cNvPr>
          <p:cNvSpPr>
            <a:spLocks noGrp="1"/>
          </p:cNvSpPr>
          <p:nvPr>
            <p:ph type="sldNum" sz="quarter" idx="12"/>
          </p:nvPr>
        </p:nvSpPr>
        <p:spPr/>
        <p:txBody>
          <a:bodyPr/>
          <a:lstStyle/>
          <a:p>
            <a:fld id="{1B1C37E9-7646-4FC8-BA91-83797DCC4C09}" type="slidenum">
              <a:rPr lang="en-US" smtClean="0"/>
              <a:t>‹#›</a:t>
            </a:fld>
            <a:endParaRPr lang="en-US"/>
          </a:p>
        </p:txBody>
      </p:sp>
    </p:spTree>
    <p:extLst>
      <p:ext uri="{BB962C8B-B14F-4D97-AF65-F5344CB8AC3E}">
        <p14:creationId xmlns:p14="http://schemas.microsoft.com/office/powerpoint/2010/main" val="2809078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7C83-3F26-410B-B48E-C19E7D3A5C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6E2135-8149-4AA8-84E6-BFEFCAF5A1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3FBB05-C59C-4B2B-90E8-6CADF99BA7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8624EF-8E72-4232-B491-2B6B3602BF3C}"/>
              </a:ext>
            </a:extLst>
          </p:cNvPr>
          <p:cNvSpPr>
            <a:spLocks noGrp="1"/>
          </p:cNvSpPr>
          <p:nvPr>
            <p:ph type="dt" sz="half" idx="10"/>
          </p:nvPr>
        </p:nvSpPr>
        <p:spPr/>
        <p:txBody>
          <a:bodyPr/>
          <a:lstStyle/>
          <a:p>
            <a:fld id="{A8C647F2-11AB-405C-A2C4-D1B18712D790}" type="datetimeFigureOut">
              <a:rPr lang="en-US" smtClean="0"/>
              <a:t>6/18/2020</a:t>
            </a:fld>
            <a:endParaRPr lang="en-US"/>
          </a:p>
        </p:txBody>
      </p:sp>
      <p:sp>
        <p:nvSpPr>
          <p:cNvPr id="6" name="Footer Placeholder 5">
            <a:extLst>
              <a:ext uri="{FF2B5EF4-FFF2-40B4-BE49-F238E27FC236}">
                <a16:creationId xmlns:a16="http://schemas.microsoft.com/office/drawing/2014/main" id="{32600633-87B9-4BDC-A74F-79DE0B5F4B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1801E-E464-4634-9132-60F333C8F349}"/>
              </a:ext>
            </a:extLst>
          </p:cNvPr>
          <p:cNvSpPr>
            <a:spLocks noGrp="1"/>
          </p:cNvSpPr>
          <p:nvPr>
            <p:ph type="sldNum" sz="quarter" idx="12"/>
          </p:nvPr>
        </p:nvSpPr>
        <p:spPr/>
        <p:txBody>
          <a:bodyPr/>
          <a:lstStyle/>
          <a:p>
            <a:fld id="{1B1C37E9-7646-4FC8-BA91-83797DCC4C09}" type="slidenum">
              <a:rPr lang="en-US" smtClean="0"/>
              <a:t>‹#›</a:t>
            </a:fld>
            <a:endParaRPr lang="en-US"/>
          </a:p>
        </p:txBody>
      </p:sp>
    </p:spTree>
    <p:extLst>
      <p:ext uri="{BB962C8B-B14F-4D97-AF65-F5344CB8AC3E}">
        <p14:creationId xmlns:p14="http://schemas.microsoft.com/office/powerpoint/2010/main" val="4076584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48F3AF-3D0C-41DA-9E38-A02ABC3A84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1CE1D8-61D7-40B2-A36C-974CD71802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962A0F-A323-4BCD-AF9C-8D203E633C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647F2-11AB-405C-A2C4-D1B18712D790}" type="datetimeFigureOut">
              <a:rPr lang="en-US" smtClean="0"/>
              <a:t>6/18/2020</a:t>
            </a:fld>
            <a:endParaRPr lang="en-US"/>
          </a:p>
        </p:txBody>
      </p:sp>
      <p:sp>
        <p:nvSpPr>
          <p:cNvPr id="5" name="Footer Placeholder 4">
            <a:extLst>
              <a:ext uri="{FF2B5EF4-FFF2-40B4-BE49-F238E27FC236}">
                <a16:creationId xmlns:a16="http://schemas.microsoft.com/office/drawing/2014/main" id="{9B106E51-F966-4A23-AA9D-CB0D245FEF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614CE1-03DF-4C15-9DA5-10D39D372F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1C37E9-7646-4FC8-BA91-83797DCC4C09}" type="slidenum">
              <a:rPr lang="en-US" smtClean="0"/>
              <a:t>‹#›</a:t>
            </a:fld>
            <a:endParaRPr lang="en-US"/>
          </a:p>
        </p:txBody>
      </p:sp>
    </p:spTree>
    <p:extLst>
      <p:ext uri="{BB962C8B-B14F-4D97-AF65-F5344CB8AC3E}">
        <p14:creationId xmlns:p14="http://schemas.microsoft.com/office/powerpoint/2010/main" val="3902590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855466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3869-DC4C-426F-95D6-80B7462EA909}"/>
              </a:ext>
            </a:extLst>
          </p:cNvPr>
          <p:cNvSpPr>
            <a:spLocks noGrp="1"/>
          </p:cNvSpPr>
          <p:nvPr>
            <p:ph type="title"/>
          </p:nvPr>
        </p:nvSpPr>
        <p:spPr/>
        <p:txBody>
          <a:bodyPr/>
          <a:lstStyle/>
          <a:p>
            <a:r>
              <a:rPr lang="en-US" dirty="0"/>
              <a:t>God Is Omnipotent</a:t>
            </a:r>
          </a:p>
        </p:txBody>
      </p:sp>
      <p:sp>
        <p:nvSpPr>
          <p:cNvPr id="3" name="Content Placeholder 2">
            <a:extLst>
              <a:ext uri="{FF2B5EF4-FFF2-40B4-BE49-F238E27FC236}">
                <a16:creationId xmlns:a16="http://schemas.microsoft.com/office/drawing/2014/main" id="{468DBF08-3365-40B1-8ADB-1242671360C8}"/>
              </a:ext>
            </a:extLst>
          </p:cNvPr>
          <p:cNvSpPr>
            <a:spLocks noGrp="1"/>
          </p:cNvSpPr>
          <p:nvPr>
            <p:ph idx="1"/>
          </p:nvPr>
        </p:nvSpPr>
        <p:spPr>
          <a:xfrm>
            <a:off x="231448" y="2208944"/>
            <a:ext cx="11826668" cy="4726112"/>
          </a:xfrm>
        </p:spPr>
        <p:txBody>
          <a:bodyPr>
            <a:normAutofit lnSpcReduction="10000"/>
          </a:bodyPr>
          <a:lstStyle/>
          <a:p>
            <a:r>
              <a:rPr lang="en-US" dirty="0"/>
              <a:t>God is all-powerful with unlimited power to do any and all things consistent with His nature and purpose</a:t>
            </a:r>
          </a:p>
          <a:p>
            <a:r>
              <a:rPr lang="en-US" dirty="0"/>
              <a:t>God is called the “</a:t>
            </a:r>
            <a:r>
              <a:rPr lang="en-US" u="sng" dirty="0"/>
              <a:t>almighty God</a:t>
            </a:r>
            <a:r>
              <a:rPr lang="en-US" dirty="0"/>
              <a:t>” (Gen. 17:1; Rev. 15:3; 19:6)</a:t>
            </a:r>
          </a:p>
          <a:p>
            <a:r>
              <a:rPr lang="en-US" dirty="0"/>
              <a:t>There is no limit to the power of God</a:t>
            </a:r>
          </a:p>
          <a:p>
            <a:pPr lvl="1"/>
            <a:r>
              <a:rPr lang="en-US" dirty="0"/>
              <a:t>“</a:t>
            </a:r>
            <a:r>
              <a:rPr lang="en-US" u="sng" dirty="0"/>
              <a:t>Is anything too hard for the LORD?</a:t>
            </a:r>
            <a:r>
              <a:rPr lang="en-US" dirty="0"/>
              <a:t>” (Gen. 18:14)</a:t>
            </a:r>
          </a:p>
          <a:p>
            <a:pPr lvl="1"/>
            <a:r>
              <a:rPr lang="en-US" dirty="0"/>
              <a:t>Jesus said, “With men this is impossible, but </a:t>
            </a:r>
            <a:r>
              <a:rPr lang="en-US" u="sng" dirty="0"/>
              <a:t>with God all things are possible</a:t>
            </a:r>
            <a:r>
              <a:rPr lang="en-US" dirty="0"/>
              <a:t>” (Matt. 19:26)</a:t>
            </a:r>
          </a:p>
          <a:p>
            <a:pPr lvl="1"/>
            <a:r>
              <a:rPr lang="en-US" dirty="0"/>
              <a:t>“Who is </a:t>
            </a:r>
            <a:r>
              <a:rPr lang="en-US" u="sng" dirty="0"/>
              <a:t>mighty</a:t>
            </a:r>
            <a:r>
              <a:rPr lang="en-US" dirty="0"/>
              <a:t> like You, O LORD?” (Psa. 89:8)</a:t>
            </a:r>
          </a:p>
          <a:p>
            <a:pPr lvl="1"/>
            <a:r>
              <a:rPr lang="en-US" dirty="0"/>
              <a:t>“</a:t>
            </a:r>
            <a:r>
              <a:rPr lang="en-US" u="sng" dirty="0"/>
              <a:t>By the word</a:t>
            </a:r>
            <a:r>
              <a:rPr lang="en-US" dirty="0"/>
              <a:t> of the LORD the heavens were made, And all the host of them </a:t>
            </a:r>
            <a:r>
              <a:rPr lang="en-US" u="sng" dirty="0"/>
              <a:t>by the breath of His mouth</a:t>
            </a:r>
            <a:r>
              <a:rPr lang="en-US" dirty="0"/>
              <a:t>…For </a:t>
            </a:r>
            <a:r>
              <a:rPr lang="en-US" u="sng" dirty="0"/>
              <a:t>He spoke</a:t>
            </a:r>
            <a:r>
              <a:rPr lang="en-US" dirty="0"/>
              <a:t>, and it was done; </a:t>
            </a:r>
            <a:r>
              <a:rPr lang="en-US" u="sng" dirty="0"/>
              <a:t>He commanded</a:t>
            </a:r>
            <a:r>
              <a:rPr lang="en-US" dirty="0"/>
              <a:t>, and it stood fast” (Psa. 33:6, 9)</a:t>
            </a:r>
          </a:p>
          <a:p>
            <a:pPr lvl="1"/>
            <a:r>
              <a:rPr lang="en-US" dirty="0"/>
              <a:t>“When I consider Your heavens, </a:t>
            </a:r>
            <a:r>
              <a:rPr lang="en-US" u="sng" dirty="0"/>
              <a:t>the work of Your fingers</a:t>
            </a:r>
            <a:r>
              <a:rPr lang="en-US" dirty="0"/>
              <a:t>, the moon and the stars, which You have ordained…” (Psa. 8:3)</a:t>
            </a:r>
          </a:p>
        </p:txBody>
      </p:sp>
    </p:spTree>
    <p:extLst>
      <p:ext uri="{BB962C8B-B14F-4D97-AF65-F5344CB8AC3E}">
        <p14:creationId xmlns:p14="http://schemas.microsoft.com/office/powerpoint/2010/main" val="9181033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3869-DC4C-426F-95D6-80B7462EA909}"/>
              </a:ext>
            </a:extLst>
          </p:cNvPr>
          <p:cNvSpPr>
            <a:spLocks noGrp="1"/>
          </p:cNvSpPr>
          <p:nvPr>
            <p:ph type="title"/>
          </p:nvPr>
        </p:nvSpPr>
        <p:spPr/>
        <p:txBody>
          <a:bodyPr/>
          <a:lstStyle/>
          <a:p>
            <a:r>
              <a:rPr lang="en-US" dirty="0"/>
              <a:t>God Is Omnipotent</a:t>
            </a:r>
          </a:p>
        </p:txBody>
      </p:sp>
      <p:sp>
        <p:nvSpPr>
          <p:cNvPr id="3" name="Content Placeholder 2">
            <a:extLst>
              <a:ext uri="{FF2B5EF4-FFF2-40B4-BE49-F238E27FC236}">
                <a16:creationId xmlns:a16="http://schemas.microsoft.com/office/drawing/2014/main" id="{468DBF08-3365-40B1-8ADB-1242671360C8}"/>
              </a:ext>
            </a:extLst>
          </p:cNvPr>
          <p:cNvSpPr>
            <a:spLocks noGrp="1"/>
          </p:cNvSpPr>
          <p:nvPr>
            <p:ph idx="1"/>
          </p:nvPr>
        </p:nvSpPr>
        <p:spPr/>
        <p:txBody>
          <a:bodyPr>
            <a:normAutofit/>
          </a:bodyPr>
          <a:lstStyle/>
          <a:p>
            <a:pPr>
              <a:lnSpc>
                <a:spcPct val="80000"/>
              </a:lnSpc>
            </a:pPr>
            <a:r>
              <a:rPr lang="en-US" dirty="0"/>
              <a:t>God is all-powerful with unlimited power to do any and all things consistent with His nature and purpose</a:t>
            </a:r>
          </a:p>
          <a:p>
            <a:pPr>
              <a:lnSpc>
                <a:spcPct val="80000"/>
              </a:lnSpc>
            </a:pPr>
            <a:r>
              <a:rPr lang="en-US" dirty="0"/>
              <a:t>God is called the “</a:t>
            </a:r>
            <a:r>
              <a:rPr lang="en-US" u="sng" dirty="0"/>
              <a:t>almighty God</a:t>
            </a:r>
            <a:r>
              <a:rPr lang="en-US" dirty="0"/>
              <a:t>” (Gen. 17:1; Rev. 15:3; 19:6)</a:t>
            </a:r>
          </a:p>
          <a:p>
            <a:pPr>
              <a:lnSpc>
                <a:spcPct val="80000"/>
              </a:lnSpc>
            </a:pPr>
            <a:r>
              <a:rPr lang="en-US" dirty="0"/>
              <a:t>There is no limit to the power of God</a:t>
            </a:r>
          </a:p>
          <a:p>
            <a:pPr lvl="1"/>
            <a:r>
              <a:rPr lang="en-US" dirty="0"/>
              <a:t>“…upholding all things </a:t>
            </a:r>
            <a:r>
              <a:rPr lang="en-US" u="sng" dirty="0"/>
              <a:t>by the word of His power</a:t>
            </a:r>
            <a:r>
              <a:rPr lang="en-US" dirty="0"/>
              <a:t>…” (Heb. 1:3)</a:t>
            </a:r>
          </a:p>
          <a:p>
            <a:pPr lvl="1"/>
            <a:r>
              <a:rPr lang="en-US" dirty="0"/>
              <a:t>“Ah, Lord GOD! Behold, You have made the heavens and the earth by Your great power and outstretched arm. </a:t>
            </a:r>
            <a:r>
              <a:rPr lang="en-US" u="sng" dirty="0"/>
              <a:t>There is nothing too hard for You</a:t>
            </a:r>
            <a:r>
              <a:rPr lang="en-US" dirty="0"/>
              <a:t>” (Jer. 32:17)</a:t>
            </a:r>
          </a:p>
          <a:p>
            <a:pPr lvl="1"/>
            <a:r>
              <a:rPr lang="en-US" dirty="0"/>
              <a:t>“Now to </a:t>
            </a:r>
            <a:r>
              <a:rPr lang="en-US" u="sng" dirty="0"/>
              <a:t>Him who is able to do exceedingly abundantly above all that we ask or think</a:t>
            </a:r>
            <a:r>
              <a:rPr lang="en-US" dirty="0"/>
              <a:t>, according to the power that works in us, to Him be glory in the church by Christ Jesus to all generations, forever and ever. Amen” (Eph. 3:20-21)</a:t>
            </a:r>
          </a:p>
        </p:txBody>
      </p:sp>
    </p:spTree>
    <p:extLst>
      <p:ext uri="{BB962C8B-B14F-4D97-AF65-F5344CB8AC3E}">
        <p14:creationId xmlns:p14="http://schemas.microsoft.com/office/powerpoint/2010/main" val="5619120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3869-DC4C-426F-95D6-80B7462EA909}"/>
              </a:ext>
            </a:extLst>
          </p:cNvPr>
          <p:cNvSpPr>
            <a:spLocks noGrp="1"/>
          </p:cNvSpPr>
          <p:nvPr>
            <p:ph type="title"/>
          </p:nvPr>
        </p:nvSpPr>
        <p:spPr/>
        <p:txBody>
          <a:bodyPr/>
          <a:lstStyle/>
          <a:p>
            <a:r>
              <a:rPr lang="en-US" dirty="0"/>
              <a:t>God Is Omnipotent</a:t>
            </a:r>
          </a:p>
        </p:txBody>
      </p:sp>
      <p:sp>
        <p:nvSpPr>
          <p:cNvPr id="3" name="Content Placeholder 2">
            <a:extLst>
              <a:ext uri="{FF2B5EF4-FFF2-40B4-BE49-F238E27FC236}">
                <a16:creationId xmlns:a16="http://schemas.microsoft.com/office/drawing/2014/main" id="{468DBF08-3365-40B1-8ADB-1242671360C8}"/>
              </a:ext>
            </a:extLst>
          </p:cNvPr>
          <p:cNvSpPr>
            <a:spLocks noGrp="1"/>
          </p:cNvSpPr>
          <p:nvPr>
            <p:ph idx="1"/>
          </p:nvPr>
        </p:nvSpPr>
        <p:spPr/>
        <p:txBody>
          <a:bodyPr>
            <a:normAutofit/>
          </a:bodyPr>
          <a:lstStyle/>
          <a:p>
            <a:r>
              <a:rPr lang="en-US" sz="3200" dirty="0"/>
              <a:t>What does that have to do with providence?</a:t>
            </a:r>
          </a:p>
          <a:p>
            <a:pPr lvl="1"/>
            <a:r>
              <a:rPr lang="en-US" sz="2800" dirty="0"/>
              <a:t>As the eternal God, He has always been able to do everything and </a:t>
            </a:r>
            <a:br>
              <a:rPr lang="en-US" sz="2800" dirty="0"/>
            </a:br>
            <a:r>
              <a:rPr lang="en-US" sz="2800" dirty="0"/>
              <a:t>always will, and that will never change! </a:t>
            </a:r>
          </a:p>
        </p:txBody>
      </p:sp>
    </p:spTree>
    <p:extLst>
      <p:ext uri="{BB962C8B-B14F-4D97-AF65-F5344CB8AC3E}">
        <p14:creationId xmlns:p14="http://schemas.microsoft.com/office/powerpoint/2010/main" val="8386722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3869-DC4C-426F-95D6-80B7462EA909}"/>
              </a:ext>
            </a:extLst>
          </p:cNvPr>
          <p:cNvSpPr>
            <a:spLocks noGrp="1"/>
          </p:cNvSpPr>
          <p:nvPr>
            <p:ph type="title"/>
          </p:nvPr>
        </p:nvSpPr>
        <p:spPr/>
        <p:txBody>
          <a:bodyPr/>
          <a:lstStyle/>
          <a:p>
            <a:r>
              <a:rPr lang="en-US" dirty="0"/>
              <a:t>God Is Omniscient</a:t>
            </a:r>
          </a:p>
        </p:txBody>
      </p:sp>
      <p:sp>
        <p:nvSpPr>
          <p:cNvPr id="3" name="Content Placeholder 2">
            <a:extLst>
              <a:ext uri="{FF2B5EF4-FFF2-40B4-BE49-F238E27FC236}">
                <a16:creationId xmlns:a16="http://schemas.microsoft.com/office/drawing/2014/main" id="{468DBF08-3365-40B1-8ADB-1242671360C8}"/>
              </a:ext>
            </a:extLst>
          </p:cNvPr>
          <p:cNvSpPr>
            <a:spLocks noGrp="1"/>
          </p:cNvSpPr>
          <p:nvPr>
            <p:ph idx="1"/>
          </p:nvPr>
        </p:nvSpPr>
        <p:spPr/>
        <p:txBody>
          <a:bodyPr>
            <a:normAutofit/>
          </a:bodyPr>
          <a:lstStyle/>
          <a:p>
            <a:r>
              <a:rPr lang="en-US" dirty="0"/>
              <a:t>God is all-wise and all-knowing</a:t>
            </a:r>
          </a:p>
          <a:p>
            <a:r>
              <a:rPr lang="en-US" dirty="0"/>
              <a:t>There are no mysteries or unsolved puzzles with Him </a:t>
            </a:r>
          </a:p>
          <a:p>
            <a:r>
              <a:rPr lang="en-US" dirty="0"/>
              <a:t>There is no limit to the knowledge of God</a:t>
            </a:r>
          </a:p>
          <a:p>
            <a:pPr lvl="1"/>
            <a:r>
              <a:rPr lang="en-US" dirty="0"/>
              <a:t>“Oh, </a:t>
            </a:r>
            <a:r>
              <a:rPr lang="en-US" u="sng" dirty="0"/>
              <a:t>the depth of the riches both of the wisdom and knowledge of God</a:t>
            </a:r>
            <a:r>
              <a:rPr lang="en-US" dirty="0"/>
              <a:t>! How </a:t>
            </a:r>
            <a:r>
              <a:rPr lang="en-US" u="sng" dirty="0"/>
              <a:t>unsearchable</a:t>
            </a:r>
            <a:r>
              <a:rPr lang="en-US" dirty="0"/>
              <a:t> are His judgments and His ways past finding out!  For </a:t>
            </a:r>
            <a:r>
              <a:rPr lang="en-US" u="sng" dirty="0"/>
              <a:t>who has known the mind of the LORD</a:t>
            </a:r>
            <a:r>
              <a:rPr lang="en-US" dirty="0"/>
              <a:t>?  Or who has become His counselor?  Or who has first given to Him and it shall be repaid to him?  For of Him and through Him and to Him are </a:t>
            </a:r>
            <a:r>
              <a:rPr lang="en-US" u="sng" dirty="0"/>
              <a:t>all things</a:t>
            </a:r>
            <a:r>
              <a:rPr lang="en-US" dirty="0"/>
              <a:t>, to whom be glory forever. Amen” (Rom. 11:33-36)</a:t>
            </a:r>
          </a:p>
          <a:p>
            <a:pPr lvl="1"/>
            <a:r>
              <a:rPr lang="en-US" dirty="0"/>
              <a:t>“Now prepare yourself like a man; I will question you, and </a:t>
            </a:r>
            <a:r>
              <a:rPr lang="en-US" u="sng" dirty="0"/>
              <a:t>you shall answer Me</a:t>
            </a:r>
            <a:r>
              <a:rPr lang="en-US" dirty="0"/>
              <a:t>.  Where were you when I laid the foundations of the earth? Tell Me, </a:t>
            </a:r>
            <a:r>
              <a:rPr lang="en-US" u="sng" dirty="0"/>
              <a:t>if you have understanding</a:t>
            </a:r>
            <a:r>
              <a:rPr lang="en-US" dirty="0"/>
              <a:t>.  Who </a:t>
            </a:r>
            <a:r>
              <a:rPr lang="en-US" u="sng" dirty="0"/>
              <a:t>determined</a:t>
            </a:r>
            <a:r>
              <a:rPr lang="en-US" dirty="0"/>
              <a:t> its measurements? </a:t>
            </a:r>
            <a:r>
              <a:rPr lang="en-US" u="sng" dirty="0"/>
              <a:t>Surely you know</a:t>
            </a:r>
            <a:r>
              <a:rPr lang="en-US" dirty="0"/>
              <a:t>!  Or who stretched the line upon it?” (Job 38:3-5)</a:t>
            </a:r>
          </a:p>
        </p:txBody>
      </p:sp>
    </p:spTree>
    <p:extLst>
      <p:ext uri="{BB962C8B-B14F-4D97-AF65-F5344CB8AC3E}">
        <p14:creationId xmlns:p14="http://schemas.microsoft.com/office/powerpoint/2010/main" val="11725055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3869-DC4C-426F-95D6-80B7462EA909}"/>
              </a:ext>
            </a:extLst>
          </p:cNvPr>
          <p:cNvSpPr>
            <a:spLocks noGrp="1"/>
          </p:cNvSpPr>
          <p:nvPr>
            <p:ph type="title"/>
          </p:nvPr>
        </p:nvSpPr>
        <p:spPr/>
        <p:txBody>
          <a:bodyPr/>
          <a:lstStyle/>
          <a:p>
            <a:r>
              <a:rPr lang="en-US" dirty="0"/>
              <a:t>God Is Omniscient</a:t>
            </a:r>
          </a:p>
        </p:txBody>
      </p:sp>
      <p:sp>
        <p:nvSpPr>
          <p:cNvPr id="3" name="Content Placeholder 2">
            <a:extLst>
              <a:ext uri="{FF2B5EF4-FFF2-40B4-BE49-F238E27FC236}">
                <a16:creationId xmlns:a16="http://schemas.microsoft.com/office/drawing/2014/main" id="{468DBF08-3365-40B1-8ADB-1242671360C8}"/>
              </a:ext>
            </a:extLst>
          </p:cNvPr>
          <p:cNvSpPr>
            <a:spLocks noGrp="1"/>
          </p:cNvSpPr>
          <p:nvPr>
            <p:ph idx="1"/>
          </p:nvPr>
        </p:nvSpPr>
        <p:spPr/>
        <p:txBody>
          <a:bodyPr>
            <a:normAutofit lnSpcReduction="10000"/>
          </a:bodyPr>
          <a:lstStyle/>
          <a:p>
            <a:pPr>
              <a:lnSpc>
                <a:spcPct val="100000"/>
              </a:lnSpc>
            </a:pPr>
            <a:r>
              <a:rPr lang="en-US" dirty="0"/>
              <a:t>God is all-wise and all-knowing</a:t>
            </a:r>
          </a:p>
          <a:p>
            <a:pPr>
              <a:lnSpc>
                <a:spcPct val="100000"/>
              </a:lnSpc>
            </a:pPr>
            <a:r>
              <a:rPr lang="en-US" dirty="0"/>
              <a:t>There are no mysteries or unsolved puzzles with Him </a:t>
            </a:r>
          </a:p>
          <a:p>
            <a:pPr>
              <a:lnSpc>
                <a:spcPct val="100000"/>
              </a:lnSpc>
            </a:pPr>
            <a:r>
              <a:rPr lang="en-US" dirty="0"/>
              <a:t>There is no limit to the knowledge of God</a:t>
            </a:r>
          </a:p>
          <a:p>
            <a:pPr lvl="1"/>
            <a:r>
              <a:rPr lang="en-US" dirty="0"/>
              <a:t>“For the LORD is </a:t>
            </a:r>
            <a:r>
              <a:rPr lang="en-US" u="sng" dirty="0"/>
              <a:t>the God of knowledge</a:t>
            </a:r>
            <a:r>
              <a:rPr lang="en-US" dirty="0"/>
              <a:t>; And by Him actions are weighed” (1 Sam. 2:3)</a:t>
            </a:r>
          </a:p>
          <a:p>
            <a:pPr lvl="1"/>
            <a:r>
              <a:rPr lang="en-US" dirty="0"/>
              <a:t>“</a:t>
            </a:r>
            <a:r>
              <a:rPr lang="en-US" u="sng" dirty="0"/>
              <a:t>His understanding is infinite</a:t>
            </a:r>
            <a:r>
              <a:rPr lang="en-US" dirty="0"/>
              <a:t>” (Psa. 147:5)</a:t>
            </a:r>
          </a:p>
          <a:p>
            <a:pPr lvl="1"/>
            <a:r>
              <a:rPr lang="en-US" dirty="0"/>
              <a:t>He knows:</a:t>
            </a:r>
          </a:p>
          <a:p>
            <a:pPr lvl="2"/>
            <a:r>
              <a:rPr lang="en-US" dirty="0"/>
              <a:t>The stars, calls them by name (Psa. 147:4)</a:t>
            </a:r>
          </a:p>
          <a:p>
            <a:pPr lvl="2"/>
            <a:r>
              <a:rPr lang="en-US" dirty="0"/>
              <a:t>When a bird falls to the ground (Mt. 10:29)</a:t>
            </a:r>
          </a:p>
          <a:p>
            <a:pPr lvl="2"/>
            <a:r>
              <a:rPr lang="en-US" dirty="0"/>
              <a:t>The number of hairs on your head (Mt. 10:30)</a:t>
            </a:r>
          </a:p>
          <a:p>
            <a:pPr lvl="2"/>
            <a:r>
              <a:rPr lang="en-US" dirty="0"/>
              <a:t>All men and their works (Psa. 33:13-15)</a:t>
            </a:r>
          </a:p>
          <a:p>
            <a:pPr lvl="2"/>
            <a:r>
              <a:rPr lang="en-US" dirty="0"/>
              <a:t>The future of men &amp; events (Isa. 46:10)</a:t>
            </a:r>
          </a:p>
          <a:p>
            <a:pPr lvl="2"/>
            <a:r>
              <a:rPr lang="en-US" dirty="0"/>
              <a:t>ALL THINGS (1 John 3:20)</a:t>
            </a:r>
          </a:p>
        </p:txBody>
      </p:sp>
    </p:spTree>
    <p:extLst>
      <p:ext uri="{BB962C8B-B14F-4D97-AF65-F5344CB8AC3E}">
        <p14:creationId xmlns:p14="http://schemas.microsoft.com/office/powerpoint/2010/main" val="42549356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3869-DC4C-426F-95D6-80B7462EA909}"/>
              </a:ext>
            </a:extLst>
          </p:cNvPr>
          <p:cNvSpPr>
            <a:spLocks noGrp="1"/>
          </p:cNvSpPr>
          <p:nvPr>
            <p:ph type="title"/>
          </p:nvPr>
        </p:nvSpPr>
        <p:spPr/>
        <p:txBody>
          <a:bodyPr/>
          <a:lstStyle/>
          <a:p>
            <a:r>
              <a:rPr lang="en-US" dirty="0"/>
              <a:t>God Is Omniscient</a:t>
            </a:r>
          </a:p>
        </p:txBody>
      </p:sp>
      <p:sp>
        <p:nvSpPr>
          <p:cNvPr id="3" name="Content Placeholder 2">
            <a:extLst>
              <a:ext uri="{FF2B5EF4-FFF2-40B4-BE49-F238E27FC236}">
                <a16:creationId xmlns:a16="http://schemas.microsoft.com/office/drawing/2014/main" id="{468DBF08-3365-40B1-8ADB-1242671360C8}"/>
              </a:ext>
            </a:extLst>
          </p:cNvPr>
          <p:cNvSpPr>
            <a:spLocks noGrp="1"/>
          </p:cNvSpPr>
          <p:nvPr>
            <p:ph idx="1"/>
          </p:nvPr>
        </p:nvSpPr>
        <p:spPr/>
        <p:txBody>
          <a:bodyPr>
            <a:normAutofit/>
          </a:bodyPr>
          <a:lstStyle/>
          <a:p>
            <a:r>
              <a:rPr lang="en-US" dirty="0"/>
              <a:t>God is all-wise and all-knowing</a:t>
            </a:r>
          </a:p>
          <a:p>
            <a:r>
              <a:rPr lang="en-US" dirty="0"/>
              <a:t>There are no mysteries or unsolved puzzles with Him </a:t>
            </a:r>
          </a:p>
          <a:p>
            <a:r>
              <a:rPr lang="en-US" dirty="0"/>
              <a:t>There is no limit to the knowledge of God</a:t>
            </a:r>
          </a:p>
          <a:p>
            <a:pPr lvl="1"/>
            <a:r>
              <a:rPr lang="en-US" dirty="0"/>
              <a:t>He knows “</a:t>
            </a:r>
            <a:r>
              <a:rPr lang="en-US" u="sng" dirty="0"/>
              <a:t>the thoughts and intents of the heart</a:t>
            </a:r>
            <a:r>
              <a:rPr lang="en-US" dirty="0"/>
              <a:t>” (Heb. 4:12)</a:t>
            </a:r>
          </a:p>
          <a:p>
            <a:pPr lvl="1"/>
            <a:r>
              <a:rPr lang="en-US" dirty="0"/>
              <a:t>He knows the things that “</a:t>
            </a:r>
            <a:r>
              <a:rPr lang="en-US" u="sng" dirty="0"/>
              <a:t>come into your mind</a:t>
            </a:r>
            <a:r>
              <a:rPr lang="en-US" dirty="0"/>
              <a:t>” (Ezek. 11:5)</a:t>
            </a:r>
          </a:p>
          <a:p>
            <a:pPr lvl="1"/>
            <a:r>
              <a:rPr lang="en-US" dirty="0"/>
              <a:t>He knows “</a:t>
            </a:r>
            <a:r>
              <a:rPr lang="en-US" u="sng" dirty="0"/>
              <a:t>every secret thing</a:t>
            </a:r>
            <a:r>
              <a:rPr lang="en-US" dirty="0"/>
              <a:t>, whether good or evil” (</a:t>
            </a:r>
            <a:r>
              <a:rPr lang="en-US" dirty="0" err="1"/>
              <a:t>Ecc</a:t>
            </a:r>
            <a:r>
              <a:rPr lang="en-US" dirty="0"/>
              <a:t>. 12:14)</a:t>
            </a:r>
          </a:p>
          <a:p>
            <a:pPr lvl="1"/>
            <a:r>
              <a:rPr lang="en-US" dirty="0"/>
              <a:t>“There is </a:t>
            </a:r>
            <a:r>
              <a:rPr lang="en-US" u="sng" dirty="0"/>
              <a:t>no creature hidden</a:t>
            </a:r>
            <a:r>
              <a:rPr lang="en-US" dirty="0"/>
              <a:t> from His sight, but </a:t>
            </a:r>
            <a:r>
              <a:rPr lang="en-US" u="sng" dirty="0"/>
              <a:t>all things are naked and open</a:t>
            </a:r>
            <a:r>
              <a:rPr lang="en-US" dirty="0"/>
              <a:t> to the eyes of Him to whom we must give account” (Heb. 4:13)</a:t>
            </a:r>
          </a:p>
        </p:txBody>
      </p:sp>
    </p:spTree>
    <p:extLst>
      <p:ext uri="{BB962C8B-B14F-4D97-AF65-F5344CB8AC3E}">
        <p14:creationId xmlns:p14="http://schemas.microsoft.com/office/powerpoint/2010/main" val="20647096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3869-DC4C-426F-95D6-80B7462EA909}"/>
              </a:ext>
            </a:extLst>
          </p:cNvPr>
          <p:cNvSpPr>
            <a:spLocks noGrp="1"/>
          </p:cNvSpPr>
          <p:nvPr>
            <p:ph type="title"/>
          </p:nvPr>
        </p:nvSpPr>
        <p:spPr/>
        <p:txBody>
          <a:bodyPr/>
          <a:lstStyle/>
          <a:p>
            <a:r>
              <a:rPr lang="en-US" dirty="0"/>
              <a:t>God Is Omniscient</a:t>
            </a:r>
          </a:p>
        </p:txBody>
      </p:sp>
      <p:sp>
        <p:nvSpPr>
          <p:cNvPr id="3" name="Content Placeholder 2">
            <a:extLst>
              <a:ext uri="{FF2B5EF4-FFF2-40B4-BE49-F238E27FC236}">
                <a16:creationId xmlns:a16="http://schemas.microsoft.com/office/drawing/2014/main" id="{468DBF08-3365-40B1-8ADB-1242671360C8}"/>
              </a:ext>
            </a:extLst>
          </p:cNvPr>
          <p:cNvSpPr>
            <a:spLocks noGrp="1"/>
          </p:cNvSpPr>
          <p:nvPr>
            <p:ph idx="1"/>
          </p:nvPr>
        </p:nvSpPr>
        <p:spPr/>
        <p:txBody>
          <a:bodyPr>
            <a:normAutofit/>
          </a:bodyPr>
          <a:lstStyle/>
          <a:p>
            <a:r>
              <a:rPr lang="en-US" dirty="0"/>
              <a:t>God is all-wise and all-knowing</a:t>
            </a:r>
          </a:p>
          <a:p>
            <a:r>
              <a:rPr lang="en-US" dirty="0"/>
              <a:t>There are no mysteries or unsolved puzzles with Him </a:t>
            </a:r>
          </a:p>
          <a:p>
            <a:r>
              <a:rPr lang="en-US" dirty="0"/>
              <a:t>There is no limit to the knowledge of God</a:t>
            </a:r>
          </a:p>
          <a:p>
            <a:pPr lvl="1"/>
            <a:r>
              <a:rPr lang="en-US" dirty="0"/>
              <a:t>“O LORD, You have searched me and </a:t>
            </a:r>
            <a:r>
              <a:rPr lang="en-US" u="sng" dirty="0"/>
              <a:t>known me</a:t>
            </a:r>
            <a:r>
              <a:rPr lang="en-US" dirty="0"/>
              <a:t>.  </a:t>
            </a:r>
            <a:r>
              <a:rPr lang="en-US" u="sng" dirty="0"/>
              <a:t>You know my</a:t>
            </a:r>
            <a:r>
              <a:rPr lang="en-US" dirty="0"/>
              <a:t> sitting down and my rising up; </a:t>
            </a:r>
            <a:r>
              <a:rPr lang="en-US" u="sng" dirty="0"/>
              <a:t>You understand</a:t>
            </a:r>
            <a:r>
              <a:rPr lang="en-US" dirty="0"/>
              <a:t> my thought afar off.  </a:t>
            </a:r>
            <a:r>
              <a:rPr lang="en-US" u="sng" dirty="0"/>
              <a:t>You comprehend</a:t>
            </a:r>
            <a:r>
              <a:rPr lang="en-US" dirty="0"/>
              <a:t> my path and my lying down, and </a:t>
            </a:r>
            <a:r>
              <a:rPr lang="en-US" u="sng" dirty="0"/>
              <a:t>are acquainted</a:t>
            </a:r>
            <a:r>
              <a:rPr lang="en-US" dirty="0"/>
              <a:t> with all my ways.  For there is not a word on my tongue, But behold, O LORD, </a:t>
            </a:r>
            <a:r>
              <a:rPr lang="en-US" u="sng" dirty="0"/>
              <a:t>You know</a:t>
            </a:r>
            <a:r>
              <a:rPr lang="en-US" dirty="0"/>
              <a:t> it altogether.  You have hedged me behind and before, and laid Your hand upon me.  </a:t>
            </a:r>
            <a:r>
              <a:rPr lang="en-US" u="sng" dirty="0"/>
              <a:t>Such knowledge is too wonderful for me</a:t>
            </a:r>
            <a:r>
              <a:rPr lang="en-US" dirty="0"/>
              <a:t>; It is high, I cannot attain it” (Psa. 139:1-6)</a:t>
            </a:r>
          </a:p>
        </p:txBody>
      </p:sp>
    </p:spTree>
    <p:extLst>
      <p:ext uri="{BB962C8B-B14F-4D97-AF65-F5344CB8AC3E}">
        <p14:creationId xmlns:p14="http://schemas.microsoft.com/office/powerpoint/2010/main" val="6277155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3869-DC4C-426F-95D6-80B7462EA909}"/>
              </a:ext>
            </a:extLst>
          </p:cNvPr>
          <p:cNvSpPr>
            <a:spLocks noGrp="1"/>
          </p:cNvSpPr>
          <p:nvPr>
            <p:ph type="title"/>
          </p:nvPr>
        </p:nvSpPr>
        <p:spPr/>
        <p:txBody>
          <a:bodyPr/>
          <a:lstStyle/>
          <a:p>
            <a:r>
              <a:rPr lang="en-US" dirty="0"/>
              <a:t>God Is Omniscient</a:t>
            </a:r>
          </a:p>
        </p:txBody>
      </p:sp>
      <p:sp>
        <p:nvSpPr>
          <p:cNvPr id="3" name="Content Placeholder 2">
            <a:extLst>
              <a:ext uri="{FF2B5EF4-FFF2-40B4-BE49-F238E27FC236}">
                <a16:creationId xmlns:a16="http://schemas.microsoft.com/office/drawing/2014/main" id="{468DBF08-3365-40B1-8ADB-1242671360C8}"/>
              </a:ext>
            </a:extLst>
          </p:cNvPr>
          <p:cNvSpPr>
            <a:spLocks noGrp="1"/>
          </p:cNvSpPr>
          <p:nvPr>
            <p:ph idx="1"/>
          </p:nvPr>
        </p:nvSpPr>
        <p:spPr/>
        <p:txBody>
          <a:bodyPr>
            <a:normAutofit/>
          </a:bodyPr>
          <a:lstStyle/>
          <a:p>
            <a:r>
              <a:rPr lang="en-US" sz="3200" dirty="0"/>
              <a:t>What does that have to do with providence?</a:t>
            </a:r>
          </a:p>
          <a:p>
            <a:pPr lvl="1"/>
            <a:r>
              <a:rPr lang="en-US" sz="2800" dirty="0"/>
              <a:t>As the eternal God, He has always known all things and </a:t>
            </a:r>
            <a:br>
              <a:rPr lang="en-US" sz="2800" dirty="0"/>
            </a:br>
            <a:r>
              <a:rPr lang="en-US" sz="2800" dirty="0"/>
              <a:t>always will know all things, and that will never change! </a:t>
            </a:r>
          </a:p>
        </p:txBody>
      </p:sp>
    </p:spTree>
    <p:extLst>
      <p:ext uri="{BB962C8B-B14F-4D97-AF65-F5344CB8AC3E}">
        <p14:creationId xmlns:p14="http://schemas.microsoft.com/office/powerpoint/2010/main" val="8629936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3869-DC4C-426F-95D6-80B7462EA909}"/>
              </a:ext>
            </a:extLst>
          </p:cNvPr>
          <p:cNvSpPr>
            <a:spLocks noGrp="1"/>
          </p:cNvSpPr>
          <p:nvPr>
            <p:ph type="title"/>
          </p:nvPr>
        </p:nvSpPr>
        <p:spPr/>
        <p:txBody>
          <a:bodyPr/>
          <a:lstStyle/>
          <a:p>
            <a:r>
              <a:rPr lang="en-US" dirty="0"/>
              <a:t>God Is Omnipresent</a:t>
            </a:r>
          </a:p>
        </p:txBody>
      </p:sp>
      <p:sp>
        <p:nvSpPr>
          <p:cNvPr id="3" name="Content Placeholder 2">
            <a:extLst>
              <a:ext uri="{FF2B5EF4-FFF2-40B4-BE49-F238E27FC236}">
                <a16:creationId xmlns:a16="http://schemas.microsoft.com/office/drawing/2014/main" id="{468DBF08-3365-40B1-8ADB-1242671360C8}"/>
              </a:ext>
            </a:extLst>
          </p:cNvPr>
          <p:cNvSpPr>
            <a:spLocks noGrp="1"/>
          </p:cNvSpPr>
          <p:nvPr>
            <p:ph idx="1"/>
          </p:nvPr>
        </p:nvSpPr>
        <p:spPr/>
        <p:txBody>
          <a:bodyPr>
            <a:normAutofit/>
          </a:bodyPr>
          <a:lstStyle/>
          <a:p>
            <a:r>
              <a:rPr lang="en-US" dirty="0"/>
              <a:t>To be all-knowing, God must be all-present, existing everywhere, at all times and at the same time, watching all of His creation</a:t>
            </a:r>
          </a:p>
          <a:p>
            <a:r>
              <a:rPr lang="en-US" dirty="0"/>
              <a:t>There is no place or moment in time where God is not present</a:t>
            </a:r>
          </a:p>
          <a:p>
            <a:pPr lvl="1"/>
            <a:r>
              <a:rPr lang="en-US" dirty="0"/>
              <a:t>“For </a:t>
            </a:r>
            <a:r>
              <a:rPr lang="en-US" u="sng" dirty="0"/>
              <a:t>the eyes of the LORD run to and </a:t>
            </a:r>
            <a:r>
              <a:rPr lang="en-US" u="sng" dirty="0" err="1"/>
              <a:t>fro</a:t>
            </a:r>
            <a:r>
              <a:rPr lang="en-US" u="sng" dirty="0"/>
              <a:t> throughout the whole earth</a:t>
            </a:r>
            <a:r>
              <a:rPr lang="en-US" dirty="0"/>
              <a:t>, to show Himself strong on behalf of those whose heart is loyal to Him” (2 Chron. 16:9)</a:t>
            </a:r>
          </a:p>
          <a:p>
            <a:pPr lvl="1"/>
            <a:r>
              <a:rPr lang="en-US" dirty="0"/>
              <a:t>“</a:t>
            </a:r>
            <a:r>
              <a:rPr lang="en-US" u="sng" dirty="0"/>
              <a:t>The eyes of the LORD are in every place</a:t>
            </a:r>
            <a:r>
              <a:rPr lang="en-US" dirty="0"/>
              <a:t>, keeping watch on the evil and the good” (Prov. 15:3)</a:t>
            </a:r>
          </a:p>
          <a:p>
            <a:pPr lvl="1"/>
            <a:r>
              <a:rPr lang="en-US" dirty="0"/>
              <a:t>“‘Am I a God </a:t>
            </a:r>
            <a:r>
              <a:rPr lang="en-US" u="sng" dirty="0"/>
              <a:t>near at hand</a:t>
            </a:r>
            <a:r>
              <a:rPr lang="en-US" dirty="0"/>
              <a:t>,’ says the LORD, ‘And not a God </a:t>
            </a:r>
            <a:r>
              <a:rPr lang="en-US" u="sng" dirty="0"/>
              <a:t>afar off</a:t>
            </a:r>
            <a:r>
              <a:rPr lang="en-US" dirty="0"/>
              <a:t>?  </a:t>
            </a:r>
            <a:r>
              <a:rPr lang="en-US" u="sng" dirty="0"/>
              <a:t>Can anyone hide himself in secret places, So I shall not see him?</a:t>
            </a:r>
            <a:r>
              <a:rPr lang="en-US" dirty="0"/>
              <a:t>’ says the LORD; ‘</a:t>
            </a:r>
            <a:r>
              <a:rPr lang="en-US" u="sng" dirty="0"/>
              <a:t>Do I not fill</a:t>
            </a:r>
            <a:r>
              <a:rPr lang="en-US" dirty="0"/>
              <a:t> heaven and earth?’ says the LORD” (Jer. 23:23-24)</a:t>
            </a:r>
          </a:p>
        </p:txBody>
      </p:sp>
    </p:spTree>
    <p:extLst>
      <p:ext uri="{BB962C8B-B14F-4D97-AF65-F5344CB8AC3E}">
        <p14:creationId xmlns:p14="http://schemas.microsoft.com/office/powerpoint/2010/main" val="2510171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3869-DC4C-426F-95D6-80B7462EA909}"/>
              </a:ext>
            </a:extLst>
          </p:cNvPr>
          <p:cNvSpPr>
            <a:spLocks noGrp="1"/>
          </p:cNvSpPr>
          <p:nvPr>
            <p:ph type="title"/>
          </p:nvPr>
        </p:nvSpPr>
        <p:spPr/>
        <p:txBody>
          <a:bodyPr/>
          <a:lstStyle/>
          <a:p>
            <a:r>
              <a:rPr lang="en-US" dirty="0"/>
              <a:t>God Is Omnipresent</a:t>
            </a:r>
          </a:p>
        </p:txBody>
      </p:sp>
      <p:sp>
        <p:nvSpPr>
          <p:cNvPr id="3" name="Content Placeholder 2">
            <a:extLst>
              <a:ext uri="{FF2B5EF4-FFF2-40B4-BE49-F238E27FC236}">
                <a16:creationId xmlns:a16="http://schemas.microsoft.com/office/drawing/2014/main" id="{468DBF08-3365-40B1-8ADB-1242671360C8}"/>
              </a:ext>
            </a:extLst>
          </p:cNvPr>
          <p:cNvSpPr>
            <a:spLocks noGrp="1"/>
          </p:cNvSpPr>
          <p:nvPr>
            <p:ph idx="1"/>
          </p:nvPr>
        </p:nvSpPr>
        <p:spPr>
          <a:xfrm>
            <a:off x="231448" y="2208944"/>
            <a:ext cx="11826668" cy="4818580"/>
          </a:xfrm>
        </p:spPr>
        <p:txBody>
          <a:bodyPr>
            <a:normAutofit/>
          </a:bodyPr>
          <a:lstStyle/>
          <a:p>
            <a:r>
              <a:rPr lang="en-US" dirty="0"/>
              <a:t>To be all-knowing, God must be all-present, existing everywhere, at all times and at the same time, watching all of His creation</a:t>
            </a:r>
          </a:p>
          <a:p>
            <a:r>
              <a:rPr lang="en-US" dirty="0"/>
              <a:t>There is no place or moment in time where God is not present</a:t>
            </a:r>
          </a:p>
          <a:p>
            <a:pPr lvl="1"/>
            <a:r>
              <a:rPr lang="en-US" dirty="0"/>
              <a:t>“…so that they should seek the Lord, in the hope that they might grope for Him and find Him, though </a:t>
            </a:r>
            <a:r>
              <a:rPr lang="en-US" u="sng" dirty="0"/>
              <a:t>He is not far from each one of us</a:t>
            </a:r>
            <a:r>
              <a:rPr lang="en-US" dirty="0"/>
              <a:t>; for </a:t>
            </a:r>
            <a:r>
              <a:rPr lang="en-US" u="sng" dirty="0"/>
              <a:t>in Him</a:t>
            </a:r>
            <a:r>
              <a:rPr lang="en-US" dirty="0"/>
              <a:t> we live and move and have our being” (Acts 17:27-28)</a:t>
            </a:r>
          </a:p>
          <a:p>
            <a:pPr lvl="1"/>
            <a:r>
              <a:rPr lang="en-US" sz="2300" dirty="0"/>
              <a:t>“Where can I go from Your Spirit?  Or where can I flee from Your presence?  If I ascend into heaven, You are there; if I make my bed in hell, behold, You are there.  If I take the wings of the morning, and dwell in the uttermost parts of the sea, even there Your hand shall lead me, and Your right hand shall hold me.  If I say, ‘Surely the darkness shall fall on me,’ even the night shall be light about me; indeed, the darkness shall not hide from You, but the night shines as the day; the darkness and the light are both alike to You” (Psa. 139:7-12)</a:t>
            </a:r>
          </a:p>
        </p:txBody>
      </p:sp>
    </p:spTree>
    <p:extLst>
      <p:ext uri="{BB962C8B-B14F-4D97-AF65-F5344CB8AC3E}">
        <p14:creationId xmlns:p14="http://schemas.microsoft.com/office/powerpoint/2010/main" val="31654566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3869-DC4C-426F-95D6-80B7462EA909}"/>
              </a:ext>
            </a:extLst>
          </p:cNvPr>
          <p:cNvSpPr>
            <a:spLocks noGrp="1"/>
          </p:cNvSpPr>
          <p:nvPr>
            <p:ph type="title"/>
          </p:nvPr>
        </p:nvSpPr>
        <p:spPr/>
        <p:txBody>
          <a:bodyPr/>
          <a:lstStyle/>
          <a:p>
            <a:r>
              <a:rPr lang="en-US" dirty="0"/>
              <a:t>God’s Providence Is Working Today</a:t>
            </a:r>
          </a:p>
        </p:txBody>
      </p:sp>
      <p:sp>
        <p:nvSpPr>
          <p:cNvPr id="3" name="Content Placeholder 2">
            <a:extLst>
              <a:ext uri="{FF2B5EF4-FFF2-40B4-BE49-F238E27FC236}">
                <a16:creationId xmlns:a16="http://schemas.microsoft.com/office/drawing/2014/main" id="{468DBF08-3365-40B1-8ADB-1242671360C8}"/>
              </a:ext>
            </a:extLst>
          </p:cNvPr>
          <p:cNvSpPr>
            <a:spLocks noGrp="1"/>
          </p:cNvSpPr>
          <p:nvPr>
            <p:ph idx="1"/>
          </p:nvPr>
        </p:nvSpPr>
        <p:spPr/>
        <p:txBody>
          <a:bodyPr/>
          <a:lstStyle/>
          <a:p>
            <a:r>
              <a:rPr lang="en-US" dirty="0"/>
              <a:t>He created all things</a:t>
            </a:r>
          </a:p>
          <a:p>
            <a:r>
              <a:rPr lang="en-US" dirty="0"/>
              <a:t>He sustains all things</a:t>
            </a:r>
          </a:p>
          <a:p>
            <a:r>
              <a:rPr lang="en-US" dirty="0"/>
              <a:t>Divine providence concerns:</a:t>
            </a:r>
          </a:p>
          <a:p>
            <a:pPr lvl="1"/>
            <a:r>
              <a:rPr lang="en-US" dirty="0"/>
              <a:t>God’s support, preservation, care, supervision and government which He exercises over everything He has created (from the moment of His first creation to His foreseeable future into eternity) that He might accomplish the purpose for which all things were created</a:t>
            </a:r>
          </a:p>
          <a:p>
            <a:r>
              <a:rPr lang="en-US" dirty="0"/>
              <a:t>God’s providence is tied to His nature!</a:t>
            </a:r>
          </a:p>
        </p:txBody>
      </p:sp>
    </p:spTree>
    <p:extLst>
      <p:ext uri="{BB962C8B-B14F-4D97-AF65-F5344CB8AC3E}">
        <p14:creationId xmlns:p14="http://schemas.microsoft.com/office/powerpoint/2010/main" val="28425873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3869-DC4C-426F-95D6-80B7462EA909}"/>
              </a:ext>
            </a:extLst>
          </p:cNvPr>
          <p:cNvSpPr>
            <a:spLocks noGrp="1"/>
          </p:cNvSpPr>
          <p:nvPr>
            <p:ph type="title"/>
          </p:nvPr>
        </p:nvSpPr>
        <p:spPr/>
        <p:txBody>
          <a:bodyPr/>
          <a:lstStyle/>
          <a:p>
            <a:r>
              <a:rPr lang="en-US" dirty="0"/>
              <a:t>God Is Omnipresent</a:t>
            </a:r>
          </a:p>
        </p:txBody>
      </p:sp>
      <p:sp>
        <p:nvSpPr>
          <p:cNvPr id="3" name="Content Placeholder 2">
            <a:extLst>
              <a:ext uri="{FF2B5EF4-FFF2-40B4-BE49-F238E27FC236}">
                <a16:creationId xmlns:a16="http://schemas.microsoft.com/office/drawing/2014/main" id="{468DBF08-3365-40B1-8ADB-1242671360C8}"/>
              </a:ext>
            </a:extLst>
          </p:cNvPr>
          <p:cNvSpPr>
            <a:spLocks noGrp="1"/>
          </p:cNvSpPr>
          <p:nvPr>
            <p:ph idx="1"/>
          </p:nvPr>
        </p:nvSpPr>
        <p:spPr/>
        <p:txBody>
          <a:bodyPr>
            <a:normAutofit/>
          </a:bodyPr>
          <a:lstStyle/>
          <a:p>
            <a:r>
              <a:rPr lang="en-US" sz="3200" dirty="0"/>
              <a:t>What does that have to do with providence?</a:t>
            </a:r>
          </a:p>
          <a:p>
            <a:pPr lvl="1"/>
            <a:r>
              <a:rPr lang="en-US" sz="2800" dirty="0"/>
              <a:t>As the eternal God, He has always been in every place and </a:t>
            </a:r>
            <a:br>
              <a:rPr lang="en-US" sz="2800" dirty="0"/>
            </a:br>
            <a:r>
              <a:rPr lang="en-US" sz="2800" dirty="0"/>
              <a:t>always watching over His people, and that will never change! </a:t>
            </a:r>
          </a:p>
        </p:txBody>
      </p:sp>
    </p:spTree>
    <p:extLst>
      <p:ext uri="{BB962C8B-B14F-4D97-AF65-F5344CB8AC3E}">
        <p14:creationId xmlns:p14="http://schemas.microsoft.com/office/powerpoint/2010/main" val="15581906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3869-DC4C-426F-95D6-80B7462EA909}"/>
              </a:ext>
            </a:extLst>
          </p:cNvPr>
          <p:cNvSpPr>
            <a:spLocks noGrp="1"/>
          </p:cNvSpPr>
          <p:nvPr>
            <p:ph type="title"/>
          </p:nvPr>
        </p:nvSpPr>
        <p:spPr/>
        <p:txBody>
          <a:bodyPr/>
          <a:lstStyle/>
          <a:p>
            <a:r>
              <a:rPr lang="en-US" dirty="0"/>
              <a:t>Does God Care?    Is He Willing?</a:t>
            </a:r>
          </a:p>
        </p:txBody>
      </p:sp>
      <p:sp>
        <p:nvSpPr>
          <p:cNvPr id="3" name="Content Placeholder 2">
            <a:extLst>
              <a:ext uri="{FF2B5EF4-FFF2-40B4-BE49-F238E27FC236}">
                <a16:creationId xmlns:a16="http://schemas.microsoft.com/office/drawing/2014/main" id="{468DBF08-3365-40B1-8ADB-1242671360C8}"/>
              </a:ext>
            </a:extLst>
          </p:cNvPr>
          <p:cNvSpPr>
            <a:spLocks noGrp="1"/>
          </p:cNvSpPr>
          <p:nvPr>
            <p:ph idx="1"/>
          </p:nvPr>
        </p:nvSpPr>
        <p:spPr/>
        <p:txBody>
          <a:bodyPr>
            <a:normAutofit/>
          </a:bodyPr>
          <a:lstStyle/>
          <a:p>
            <a:r>
              <a:rPr lang="en-US" dirty="0"/>
              <a:t>God is eternal (“time” is not an issue)</a:t>
            </a:r>
          </a:p>
          <a:p>
            <a:r>
              <a:rPr lang="en-US" dirty="0"/>
              <a:t>God is immutable (“seasons” are not an issue)</a:t>
            </a:r>
          </a:p>
          <a:p>
            <a:r>
              <a:rPr lang="en-US" dirty="0"/>
              <a:t>God is all-powerful (“ability” is not an issue) </a:t>
            </a:r>
          </a:p>
          <a:p>
            <a:r>
              <a:rPr lang="en-US" dirty="0"/>
              <a:t>God is all-knowing (“know-how” is not an issue) </a:t>
            </a:r>
          </a:p>
          <a:p>
            <a:r>
              <a:rPr lang="en-US" dirty="0"/>
              <a:t>God is all-present (“too-busy” is not an issue) </a:t>
            </a:r>
          </a:p>
        </p:txBody>
      </p:sp>
    </p:spTree>
    <p:extLst>
      <p:ext uri="{BB962C8B-B14F-4D97-AF65-F5344CB8AC3E}">
        <p14:creationId xmlns:p14="http://schemas.microsoft.com/office/powerpoint/2010/main" val="4690464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3869-DC4C-426F-95D6-80B7462EA909}"/>
              </a:ext>
            </a:extLst>
          </p:cNvPr>
          <p:cNvSpPr>
            <a:spLocks noGrp="1"/>
          </p:cNvSpPr>
          <p:nvPr>
            <p:ph type="title"/>
          </p:nvPr>
        </p:nvSpPr>
        <p:spPr/>
        <p:txBody>
          <a:bodyPr/>
          <a:lstStyle/>
          <a:p>
            <a:r>
              <a:rPr lang="en-US" dirty="0"/>
              <a:t>Does God Care?    Is He Willing?</a:t>
            </a:r>
          </a:p>
        </p:txBody>
      </p:sp>
      <p:sp>
        <p:nvSpPr>
          <p:cNvPr id="3" name="Content Placeholder 2">
            <a:extLst>
              <a:ext uri="{FF2B5EF4-FFF2-40B4-BE49-F238E27FC236}">
                <a16:creationId xmlns:a16="http://schemas.microsoft.com/office/drawing/2014/main" id="{468DBF08-3365-40B1-8ADB-1242671360C8}"/>
              </a:ext>
            </a:extLst>
          </p:cNvPr>
          <p:cNvSpPr>
            <a:spLocks noGrp="1"/>
          </p:cNvSpPr>
          <p:nvPr>
            <p:ph idx="1"/>
          </p:nvPr>
        </p:nvSpPr>
        <p:spPr/>
        <p:txBody>
          <a:bodyPr>
            <a:normAutofit/>
          </a:bodyPr>
          <a:lstStyle/>
          <a:p>
            <a:r>
              <a:rPr lang="en-US" dirty="0"/>
              <a:t>BUT, does He care about us?  Is He willing to provide for us? </a:t>
            </a:r>
          </a:p>
          <a:p>
            <a:pPr lvl="1"/>
            <a:r>
              <a:rPr lang="en-US" dirty="0"/>
              <a:t>God is “</a:t>
            </a:r>
            <a:r>
              <a:rPr lang="en-US" u="sng" dirty="0"/>
              <a:t>full of compassion</a:t>
            </a:r>
            <a:r>
              <a:rPr lang="en-US" dirty="0"/>
              <a:t>” (Psa. 78:38)</a:t>
            </a:r>
          </a:p>
          <a:p>
            <a:pPr lvl="1"/>
            <a:r>
              <a:rPr lang="en-US" dirty="0"/>
              <a:t>“All the paths of the LORD are </a:t>
            </a:r>
            <a:r>
              <a:rPr lang="en-US" u="sng" dirty="0"/>
              <a:t>mercy and truth</a:t>
            </a:r>
            <a:r>
              <a:rPr lang="en-US" dirty="0"/>
              <a:t>, To such as keep His covenant and His testimonies” (Psa. 25:10)</a:t>
            </a:r>
          </a:p>
          <a:p>
            <a:pPr lvl="1"/>
            <a:r>
              <a:rPr lang="en-US" dirty="0"/>
              <a:t>“But You, O Lord, are a </a:t>
            </a:r>
            <a:r>
              <a:rPr lang="en-US" u="sng" dirty="0"/>
              <a:t>God full of compassion</a:t>
            </a:r>
            <a:r>
              <a:rPr lang="en-US" dirty="0"/>
              <a:t>, and </a:t>
            </a:r>
            <a:r>
              <a:rPr lang="en-US" u="sng" dirty="0"/>
              <a:t>gracious</a:t>
            </a:r>
            <a:r>
              <a:rPr lang="en-US" dirty="0"/>
              <a:t>, </a:t>
            </a:r>
            <a:r>
              <a:rPr lang="en-US" u="sng" dirty="0"/>
              <a:t>longsuffering</a:t>
            </a:r>
            <a:r>
              <a:rPr lang="en-US" dirty="0"/>
              <a:t> and </a:t>
            </a:r>
            <a:r>
              <a:rPr lang="en-US" u="sng" dirty="0"/>
              <a:t>abundant in mercy and truth</a:t>
            </a:r>
            <a:r>
              <a:rPr lang="en-US" dirty="0"/>
              <a:t>” (Psa. 86:15)</a:t>
            </a:r>
          </a:p>
          <a:p>
            <a:pPr lvl="1"/>
            <a:r>
              <a:rPr lang="en-US" dirty="0"/>
              <a:t>The Lord…“is </a:t>
            </a:r>
            <a:r>
              <a:rPr lang="en-US" u="sng" dirty="0"/>
              <a:t>longsuffering toward us</a:t>
            </a:r>
            <a:r>
              <a:rPr lang="en-US" dirty="0"/>
              <a:t>, </a:t>
            </a:r>
            <a:r>
              <a:rPr lang="en-US" u="sng" dirty="0"/>
              <a:t>not willing that any should perish</a:t>
            </a:r>
            <a:r>
              <a:rPr lang="en-US" dirty="0"/>
              <a:t> but that all should come to repentance” (2 Pet. 3:9)</a:t>
            </a:r>
          </a:p>
        </p:txBody>
      </p:sp>
    </p:spTree>
    <p:extLst>
      <p:ext uri="{BB962C8B-B14F-4D97-AF65-F5344CB8AC3E}">
        <p14:creationId xmlns:p14="http://schemas.microsoft.com/office/powerpoint/2010/main" val="34118561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3869-DC4C-426F-95D6-80B7462EA909}"/>
              </a:ext>
            </a:extLst>
          </p:cNvPr>
          <p:cNvSpPr>
            <a:spLocks noGrp="1"/>
          </p:cNvSpPr>
          <p:nvPr>
            <p:ph type="title"/>
          </p:nvPr>
        </p:nvSpPr>
        <p:spPr/>
        <p:txBody>
          <a:bodyPr/>
          <a:lstStyle/>
          <a:p>
            <a:r>
              <a:rPr lang="en-US" dirty="0"/>
              <a:t>Does God Care?    Is He Willing?</a:t>
            </a:r>
          </a:p>
        </p:txBody>
      </p:sp>
      <p:sp>
        <p:nvSpPr>
          <p:cNvPr id="3" name="Content Placeholder 2">
            <a:extLst>
              <a:ext uri="{FF2B5EF4-FFF2-40B4-BE49-F238E27FC236}">
                <a16:creationId xmlns:a16="http://schemas.microsoft.com/office/drawing/2014/main" id="{468DBF08-3365-40B1-8ADB-1242671360C8}"/>
              </a:ext>
            </a:extLst>
          </p:cNvPr>
          <p:cNvSpPr>
            <a:spLocks noGrp="1"/>
          </p:cNvSpPr>
          <p:nvPr>
            <p:ph idx="1"/>
          </p:nvPr>
        </p:nvSpPr>
        <p:spPr/>
        <p:txBody>
          <a:bodyPr>
            <a:noAutofit/>
          </a:bodyPr>
          <a:lstStyle/>
          <a:p>
            <a:r>
              <a:rPr lang="en-US" dirty="0"/>
              <a:t>BUT, does He care about us?  Is He willing to provide for us? </a:t>
            </a:r>
          </a:p>
          <a:p>
            <a:pPr lvl="1"/>
            <a:r>
              <a:rPr lang="en-US" dirty="0"/>
              <a:t>“</a:t>
            </a:r>
            <a:r>
              <a:rPr lang="en-US" u="sng" dirty="0"/>
              <a:t>God is love</a:t>
            </a:r>
            <a:r>
              <a:rPr lang="en-US" dirty="0"/>
              <a:t>” (1 John 4:8, 16) – “</a:t>
            </a:r>
            <a:r>
              <a:rPr lang="en-US" u="sng" dirty="0"/>
              <a:t>He cares</a:t>
            </a:r>
            <a:r>
              <a:rPr lang="en-US" dirty="0"/>
              <a:t>” (1 Pet. 5:7)</a:t>
            </a:r>
          </a:p>
          <a:p>
            <a:pPr lvl="1"/>
            <a:r>
              <a:rPr lang="en-US" dirty="0"/>
              <a:t>“For </a:t>
            </a:r>
            <a:r>
              <a:rPr lang="en-US" u="sng" dirty="0"/>
              <a:t>God so loved the world that He gave His only begotten Son</a:t>
            </a:r>
            <a:r>
              <a:rPr lang="en-US" dirty="0"/>
              <a:t>, that whoever believes in Him should not perish but have everlasting life” (John 3:16)</a:t>
            </a:r>
          </a:p>
          <a:p>
            <a:pPr lvl="1"/>
            <a:r>
              <a:rPr lang="en-US" dirty="0"/>
              <a:t>“But </a:t>
            </a:r>
            <a:r>
              <a:rPr lang="en-US" u="sng" dirty="0"/>
              <a:t>God demonstrates His own love toward us</a:t>
            </a:r>
            <a:r>
              <a:rPr lang="en-US" dirty="0"/>
              <a:t>, in that while we were still sinners, Christ died for us” (Rom. 5:8)</a:t>
            </a:r>
          </a:p>
          <a:p>
            <a:pPr lvl="1"/>
            <a:r>
              <a:rPr lang="en-US" dirty="0"/>
              <a:t>“What then shall we say to these things?  If God is for us, </a:t>
            </a:r>
            <a:r>
              <a:rPr lang="en-US" u="sng" dirty="0"/>
              <a:t>who can be against us</a:t>
            </a:r>
            <a:r>
              <a:rPr lang="en-US" dirty="0"/>
              <a:t>?  He who did </a:t>
            </a:r>
            <a:r>
              <a:rPr lang="en-US" u="sng" dirty="0"/>
              <a:t>not spare His own Son</a:t>
            </a:r>
            <a:r>
              <a:rPr lang="en-US" dirty="0"/>
              <a:t>, but delivered Him up for us all, how shall He not with Him also </a:t>
            </a:r>
            <a:r>
              <a:rPr lang="en-US" u="sng" dirty="0"/>
              <a:t>freely give us all things</a:t>
            </a:r>
            <a:r>
              <a:rPr lang="en-US" dirty="0"/>
              <a:t>?” (Rom. 8:31-32)</a:t>
            </a:r>
          </a:p>
        </p:txBody>
      </p:sp>
    </p:spTree>
    <p:extLst>
      <p:ext uri="{BB962C8B-B14F-4D97-AF65-F5344CB8AC3E}">
        <p14:creationId xmlns:p14="http://schemas.microsoft.com/office/powerpoint/2010/main" val="17699526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3869-DC4C-426F-95D6-80B7462EA909}"/>
              </a:ext>
            </a:extLst>
          </p:cNvPr>
          <p:cNvSpPr>
            <a:spLocks noGrp="1"/>
          </p:cNvSpPr>
          <p:nvPr>
            <p:ph type="title"/>
          </p:nvPr>
        </p:nvSpPr>
        <p:spPr/>
        <p:txBody>
          <a:bodyPr/>
          <a:lstStyle/>
          <a:p>
            <a:r>
              <a:rPr lang="en-US" dirty="0"/>
              <a:t>God Is Eternal</a:t>
            </a:r>
          </a:p>
        </p:txBody>
      </p:sp>
      <p:sp>
        <p:nvSpPr>
          <p:cNvPr id="3" name="Content Placeholder 2">
            <a:extLst>
              <a:ext uri="{FF2B5EF4-FFF2-40B4-BE49-F238E27FC236}">
                <a16:creationId xmlns:a16="http://schemas.microsoft.com/office/drawing/2014/main" id="{468DBF08-3365-40B1-8ADB-1242671360C8}"/>
              </a:ext>
            </a:extLst>
          </p:cNvPr>
          <p:cNvSpPr>
            <a:spLocks noGrp="1"/>
          </p:cNvSpPr>
          <p:nvPr>
            <p:ph idx="1"/>
          </p:nvPr>
        </p:nvSpPr>
        <p:spPr/>
        <p:txBody>
          <a:bodyPr/>
          <a:lstStyle/>
          <a:p>
            <a:r>
              <a:rPr lang="en-US" dirty="0"/>
              <a:t>God always has been and will always be</a:t>
            </a:r>
          </a:p>
          <a:p>
            <a:r>
              <a:rPr lang="en-US" dirty="0"/>
              <a:t>He was “before” time and He will be “after” time</a:t>
            </a:r>
          </a:p>
          <a:p>
            <a:r>
              <a:rPr lang="en-US" dirty="0"/>
              <a:t>He is immortal</a:t>
            </a:r>
          </a:p>
          <a:p>
            <a:pPr lvl="1"/>
            <a:r>
              <a:rPr lang="en-US" dirty="0"/>
              <a:t>“Now to the King eternal, </a:t>
            </a:r>
            <a:r>
              <a:rPr lang="en-US" u="sng" dirty="0"/>
              <a:t>immortal</a:t>
            </a:r>
            <a:r>
              <a:rPr lang="en-US" dirty="0"/>
              <a:t>, invisible, to God who alone is wise, be honor and glory forever and ever. Amen.” (1 Tim. 1:17) </a:t>
            </a:r>
          </a:p>
          <a:p>
            <a:pPr lvl="1"/>
            <a:r>
              <a:rPr lang="en-US" dirty="0"/>
              <a:t>“…who alone has </a:t>
            </a:r>
            <a:r>
              <a:rPr lang="en-US" u="sng" dirty="0"/>
              <a:t>immortality</a:t>
            </a:r>
            <a:r>
              <a:rPr lang="en-US" dirty="0"/>
              <a:t>, dwelling in unapproachable light, whom no man has seen or can see, to whom be honor and everlasting power. Amen.” (1 Tim. 6:16)</a:t>
            </a:r>
          </a:p>
        </p:txBody>
      </p:sp>
    </p:spTree>
    <p:extLst>
      <p:ext uri="{BB962C8B-B14F-4D97-AF65-F5344CB8AC3E}">
        <p14:creationId xmlns:p14="http://schemas.microsoft.com/office/powerpoint/2010/main" val="5147431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3869-DC4C-426F-95D6-80B7462EA909}"/>
              </a:ext>
            </a:extLst>
          </p:cNvPr>
          <p:cNvSpPr>
            <a:spLocks noGrp="1"/>
          </p:cNvSpPr>
          <p:nvPr>
            <p:ph type="title"/>
          </p:nvPr>
        </p:nvSpPr>
        <p:spPr/>
        <p:txBody>
          <a:bodyPr/>
          <a:lstStyle/>
          <a:p>
            <a:r>
              <a:rPr lang="en-US" dirty="0"/>
              <a:t>God Is Eternal</a:t>
            </a:r>
          </a:p>
        </p:txBody>
      </p:sp>
      <p:sp>
        <p:nvSpPr>
          <p:cNvPr id="3" name="Content Placeholder 2">
            <a:extLst>
              <a:ext uri="{FF2B5EF4-FFF2-40B4-BE49-F238E27FC236}">
                <a16:creationId xmlns:a16="http://schemas.microsoft.com/office/drawing/2014/main" id="{468DBF08-3365-40B1-8ADB-1242671360C8}"/>
              </a:ext>
            </a:extLst>
          </p:cNvPr>
          <p:cNvSpPr>
            <a:spLocks noGrp="1"/>
          </p:cNvSpPr>
          <p:nvPr>
            <p:ph idx="1"/>
          </p:nvPr>
        </p:nvSpPr>
        <p:spPr/>
        <p:txBody>
          <a:bodyPr>
            <a:normAutofit/>
          </a:bodyPr>
          <a:lstStyle/>
          <a:p>
            <a:r>
              <a:rPr lang="en-US" dirty="0"/>
              <a:t>He is eternal, everlasting &amp; forever</a:t>
            </a:r>
          </a:p>
          <a:p>
            <a:pPr lvl="1"/>
            <a:r>
              <a:rPr lang="en-US" dirty="0"/>
              <a:t>“The </a:t>
            </a:r>
            <a:r>
              <a:rPr lang="en-US" u="sng" dirty="0"/>
              <a:t>eternal God</a:t>
            </a:r>
            <a:r>
              <a:rPr lang="en-US" dirty="0"/>
              <a:t> is your refuge, And underneath are the </a:t>
            </a:r>
            <a:r>
              <a:rPr lang="en-US" u="sng" dirty="0"/>
              <a:t>everlasting arms</a:t>
            </a:r>
            <a:r>
              <a:rPr lang="en-US" dirty="0"/>
              <a:t>” (Deut. 33:27)</a:t>
            </a:r>
          </a:p>
          <a:p>
            <a:pPr lvl="1"/>
            <a:r>
              <a:rPr lang="en-US" dirty="0"/>
              <a:t>“For thus says the High and Lofty One Who </a:t>
            </a:r>
            <a:r>
              <a:rPr lang="en-US" u="sng" dirty="0"/>
              <a:t>inhabits eternity</a:t>
            </a:r>
            <a:r>
              <a:rPr lang="en-US" dirty="0"/>
              <a:t>, whose name is Holy…” (Isa. 57:15)</a:t>
            </a:r>
          </a:p>
          <a:p>
            <a:pPr lvl="1"/>
            <a:r>
              <a:rPr lang="en-US" dirty="0"/>
              <a:t>“Lord, You have been our </a:t>
            </a:r>
            <a:r>
              <a:rPr lang="en-US" u="sng" dirty="0"/>
              <a:t>dwelling place in all generations</a:t>
            </a:r>
            <a:r>
              <a:rPr lang="en-US" dirty="0"/>
              <a:t>.  </a:t>
            </a:r>
            <a:r>
              <a:rPr lang="en-US" u="sng" dirty="0"/>
              <a:t>Before</a:t>
            </a:r>
            <a:r>
              <a:rPr lang="en-US" dirty="0"/>
              <a:t> the mountains were brought forth, or ever You had formed the earth and the world, even </a:t>
            </a:r>
            <a:r>
              <a:rPr lang="en-US" u="sng" dirty="0"/>
              <a:t>from everlasting to everlasting</a:t>
            </a:r>
            <a:r>
              <a:rPr lang="en-US" dirty="0"/>
              <a:t>, </a:t>
            </a:r>
            <a:r>
              <a:rPr lang="en-US" u="sng" dirty="0"/>
              <a:t>You are God</a:t>
            </a:r>
            <a:r>
              <a:rPr lang="en-US" dirty="0"/>
              <a:t>” (Psa. 90:1-2)</a:t>
            </a:r>
          </a:p>
          <a:p>
            <a:pPr lvl="1"/>
            <a:r>
              <a:rPr lang="en-US" dirty="0"/>
              <a:t>“Have you not known? Have you not heard? The </a:t>
            </a:r>
            <a:r>
              <a:rPr lang="en-US" u="sng" dirty="0"/>
              <a:t>everlasting God</a:t>
            </a:r>
            <a:r>
              <a:rPr lang="en-US" dirty="0"/>
              <a:t>, the LORD, the Creator of the ends of the earth, neither faints nor is weary. His understanding is unsearchable” (Isa. 40:28)</a:t>
            </a:r>
          </a:p>
        </p:txBody>
      </p:sp>
    </p:spTree>
    <p:extLst>
      <p:ext uri="{BB962C8B-B14F-4D97-AF65-F5344CB8AC3E}">
        <p14:creationId xmlns:p14="http://schemas.microsoft.com/office/powerpoint/2010/main" val="35326930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3869-DC4C-426F-95D6-80B7462EA909}"/>
              </a:ext>
            </a:extLst>
          </p:cNvPr>
          <p:cNvSpPr>
            <a:spLocks noGrp="1"/>
          </p:cNvSpPr>
          <p:nvPr>
            <p:ph type="title"/>
          </p:nvPr>
        </p:nvSpPr>
        <p:spPr/>
        <p:txBody>
          <a:bodyPr/>
          <a:lstStyle/>
          <a:p>
            <a:r>
              <a:rPr lang="en-US" dirty="0"/>
              <a:t>God Is Eternal</a:t>
            </a:r>
          </a:p>
        </p:txBody>
      </p:sp>
      <p:sp>
        <p:nvSpPr>
          <p:cNvPr id="3" name="Content Placeholder 2">
            <a:extLst>
              <a:ext uri="{FF2B5EF4-FFF2-40B4-BE49-F238E27FC236}">
                <a16:creationId xmlns:a16="http://schemas.microsoft.com/office/drawing/2014/main" id="{468DBF08-3365-40B1-8ADB-1242671360C8}"/>
              </a:ext>
            </a:extLst>
          </p:cNvPr>
          <p:cNvSpPr>
            <a:spLocks noGrp="1"/>
          </p:cNvSpPr>
          <p:nvPr>
            <p:ph idx="1"/>
          </p:nvPr>
        </p:nvSpPr>
        <p:spPr/>
        <p:txBody>
          <a:bodyPr>
            <a:normAutofit/>
          </a:bodyPr>
          <a:lstStyle/>
          <a:p>
            <a:r>
              <a:rPr lang="en-US" dirty="0"/>
              <a:t>He is eternal, everlasting &amp; forever</a:t>
            </a:r>
          </a:p>
          <a:p>
            <a:pPr lvl="1"/>
            <a:r>
              <a:rPr lang="en-US" dirty="0"/>
              <a:t>“Your throne, O God, is </a:t>
            </a:r>
            <a:r>
              <a:rPr lang="en-US" u="sng" dirty="0"/>
              <a:t>forever and ever</a:t>
            </a:r>
            <a:r>
              <a:rPr lang="en-US" dirty="0"/>
              <a:t>” (Psa. 45:6)</a:t>
            </a:r>
          </a:p>
          <a:p>
            <a:pPr lvl="1"/>
            <a:r>
              <a:rPr lang="en-US" dirty="0"/>
              <a:t>“But You, O LORD, </a:t>
            </a:r>
            <a:r>
              <a:rPr lang="en-US" u="sng" dirty="0"/>
              <a:t>shall endure forever</a:t>
            </a:r>
            <a:r>
              <a:rPr lang="en-US" dirty="0"/>
              <a:t>, and the remembrance of Your name to all generations” (Psa. 102:12)</a:t>
            </a:r>
          </a:p>
          <a:p>
            <a:pPr lvl="1"/>
            <a:r>
              <a:rPr lang="en-US" dirty="0"/>
              <a:t>“For I am God, and there is no other; I am God, and there is none like Me, </a:t>
            </a:r>
            <a:r>
              <a:rPr lang="en-US" u="sng" dirty="0"/>
              <a:t>declaring the end from the beginning, and from ancient times things that are not yet done</a:t>
            </a:r>
            <a:r>
              <a:rPr lang="en-US" dirty="0"/>
              <a:t>” (Isa. 46:9-10)</a:t>
            </a:r>
          </a:p>
          <a:p>
            <a:pPr lvl="1"/>
            <a:r>
              <a:rPr lang="en-US" dirty="0"/>
              <a:t>“To the only God our Savior, through Jesus Christ our Lord, be glory, majesty, dominion and authority, </a:t>
            </a:r>
            <a:r>
              <a:rPr lang="en-US" u="sng" dirty="0"/>
              <a:t>before all time and now and forever</a:t>
            </a:r>
            <a:r>
              <a:rPr lang="en-US" dirty="0"/>
              <a:t>. Amen” (Jude 25, NASB)</a:t>
            </a:r>
          </a:p>
        </p:txBody>
      </p:sp>
    </p:spTree>
    <p:extLst>
      <p:ext uri="{BB962C8B-B14F-4D97-AF65-F5344CB8AC3E}">
        <p14:creationId xmlns:p14="http://schemas.microsoft.com/office/powerpoint/2010/main" val="2086861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3869-DC4C-426F-95D6-80B7462EA909}"/>
              </a:ext>
            </a:extLst>
          </p:cNvPr>
          <p:cNvSpPr>
            <a:spLocks noGrp="1"/>
          </p:cNvSpPr>
          <p:nvPr>
            <p:ph type="title"/>
          </p:nvPr>
        </p:nvSpPr>
        <p:spPr/>
        <p:txBody>
          <a:bodyPr/>
          <a:lstStyle/>
          <a:p>
            <a:r>
              <a:rPr lang="en-US" dirty="0"/>
              <a:t>God Is Eternal</a:t>
            </a:r>
          </a:p>
        </p:txBody>
      </p:sp>
      <p:sp>
        <p:nvSpPr>
          <p:cNvPr id="3" name="Content Placeholder 2">
            <a:extLst>
              <a:ext uri="{FF2B5EF4-FFF2-40B4-BE49-F238E27FC236}">
                <a16:creationId xmlns:a16="http://schemas.microsoft.com/office/drawing/2014/main" id="{468DBF08-3365-40B1-8ADB-1242671360C8}"/>
              </a:ext>
            </a:extLst>
          </p:cNvPr>
          <p:cNvSpPr>
            <a:spLocks noGrp="1"/>
          </p:cNvSpPr>
          <p:nvPr>
            <p:ph idx="1"/>
          </p:nvPr>
        </p:nvSpPr>
        <p:spPr>
          <a:xfrm>
            <a:off x="231448" y="2208944"/>
            <a:ext cx="11960552" cy="4649056"/>
          </a:xfrm>
        </p:spPr>
        <p:txBody>
          <a:bodyPr>
            <a:normAutofit/>
          </a:bodyPr>
          <a:lstStyle/>
          <a:p>
            <a:r>
              <a:rPr lang="en-US" sz="3200" dirty="0"/>
              <a:t>What does that have to do with providence?</a:t>
            </a:r>
          </a:p>
          <a:p>
            <a:pPr lvl="1"/>
            <a:r>
              <a:rPr lang="en-US" sz="2800" dirty="0"/>
              <a:t>While we can only see things happening now, </a:t>
            </a:r>
            <a:br>
              <a:rPr lang="en-US" sz="2800" dirty="0"/>
            </a:br>
            <a:r>
              <a:rPr lang="en-US" sz="2800" dirty="0"/>
              <a:t>God sees the big picture – the full, complete picture from beginning to end!</a:t>
            </a:r>
          </a:p>
        </p:txBody>
      </p:sp>
    </p:spTree>
    <p:extLst>
      <p:ext uri="{BB962C8B-B14F-4D97-AF65-F5344CB8AC3E}">
        <p14:creationId xmlns:p14="http://schemas.microsoft.com/office/powerpoint/2010/main" val="36681353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3869-DC4C-426F-95D6-80B7462EA909}"/>
              </a:ext>
            </a:extLst>
          </p:cNvPr>
          <p:cNvSpPr>
            <a:spLocks noGrp="1"/>
          </p:cNvSpPr>
          <p:nvPr>
            <p:ph type="title"/>
          </p:nvPr>
        </p:nvSpPr>
        <p:spPr/>
        <p:txBody>
          <a:bodyPr/>
          <a:lstStyle/>
          <a:p>
            <a:r>
              <a:rPr lang="en-US" dirty="0"/>
              <a:t>God Is Immutable</a:t>
            </a:r>
          </a:p>
        </p:txBody>
      </p:sp>
      <p:sp>
        <p:nvSpPr>
          <p:cNvPr id="3" name="Content Placeholder 2">
            <a:extLst>
              <a:ext uri="{FF2B5EF4-FFF2-40B4-BE49-F238E27FC236}">
                <a16:creationId xmlns:a16="http://schemas.microsoft.com/office/drawing/2014/main" id="{468DBF08-3365-40B1-8ADB-1242671360C8}"/>
              </a:ext>
            </a:extLst>
          </p:cNvPr>
          <p:cNvSpPr>
            <a:spLocks noGrp="1"/>
          </p:cNvSpPr>
          <p:nvPr>
            <p:ph idx="1"/>
          </p:nvPr>
        </p:nvSpPr>
        <p:spPr/>
        <p:txBody>
          <a:bodyPr>
            <a:normAutofit lnSpcReduction="10000"/>
          </a:bodyPr>
          <a:lstStyle/>
          <a:p>
            <a:pPr>
              <a:lnSpc>
                <a:spcPct val="100000"/>
              </a:lnSpc>
            </a:pPr>
            <a:r>
              <a:rPr lang="en-US" dirty="0"/>
              <a:t>God is unchangeable in His nature and attributes</a:t>
            </a:r>
          </a:p>
          <a:p>
            <a:pPr>
              <a:lnSpc>
                <a:spcPct val="100000"/>
              </a:lnSpc>
            </a:pPr>
            <a:r>
              <a:rPr lang="en-US" dirty="0"/>
              <a:t>He is the same yesterday, today &amp; forever</a:t>
            </a:r>
          </a:p>
          <a:p>
            <a:pPr>
              <a:lnSpc>
                <a:spcPct val="100000"/>
              </a:lnSpc>
            </a:pPr>
            <a:r>
              <a:rPr lang="en-US" dirty="0"/>
              <a:t>He does not change, He cannot change</a:t>
            </a:r>
          </a:p>
          <a:p>
            <a:pPr lvl="1"/>
            <a:r>
              <a:rPr lang="en-US" dirty="0"/>
              <a:t>“God is not a man, that He should lie, nor a son of man, that He should repent.  Has He said, and </a:t>
            </a:r>
            <a:r>
              <a:rPr lang="en-US" u="sng" dirty="0"/>
              <a:t>will He not do</a:t>
            </a:r>
            <a:r>
              <a:rPr lang="en-US" dirty="0"/>
              <a:t>?  Or has He spoken, and </a:t>
            </a:r>
            <a:r>
              <a:rPr lang="en-US" u="sng" dirty="0"/>
              <a:t>will He not make it good</a:t>
            </a:r>
            <a:r>
              <a:rPr lang="en-US" dirty="0"/>
              <a:t>?” (Num. 23:19)</a:t>
            </a:r>
          </a:p>
          <a:p>
            <a:pPr lvl="1"/>
            <a:r>
              <a:rPr lang="en-US" dirty="0"/>
              <a:t>“For I am the LORD, </a:t>
            </a:r>
            <a:r>
              <a:rPr lang="en-US" u="sng" dirty="0"/>
              <a:t>I do not change</a:t>
            </a:r>
            <a:r>
              <a:rPr lang="en-US" dirty="0"/>
              <a:t>” (Mal. 3:6)</a:t>
            </a:r>
          </a:p>
          <a:p>
            <a:pPr lvl="1"/>
            <a:r>
              <a:rPr lang="en-US" dirty="0"/>
              <a:t>“Thus God, determining to show…the </a:t>
            </a:r>
            <a:r>
              <a:rPr lang="en-US" u="sng" dirty="0"/>
              <a:t>immutability of His counsel</a:t>
            </a:r>
            <a:r>
              <a:rPr lang="en-US" dirty="0"/>
              <a:t>, confirmed it by an oath, that by </a:t>
            </a:r>
            <a:r>
              <a:rPr lang="en-US" u="sng" dirty="0"/>
              <a:t>two immutable things</a:t>
            </a:r>
            <a:r>
              <a:rPr lang="en-US" dirty="0"/>
              <a:t>, in which it is </a:t>
            </a:r>
            <a:r>
              <a:rPr lang="en-US" u="sng" dirty="0"/>
              <a:t>impossible for God to lie</a:t>
            </a:r>
            <a:r>
              <a:rPr lang="en-US" dirty="0"/>
              <a:t>, we might have strong consolation…” (Heb. 6:17-18)</a:t>
            </a:r>
          </a:p>
          <a:p>
            <a:pPr lvl="1"/>
            <a:r>
              <a:rPr lang="en-US" dirty="0"/>
              <a:t>“Every good gift and every perfect gift is from above, and comes down from the Father of lights, with whom </a:t>
            </a:r>
            <a:r>
              <a:rPr lang="en-US" u="sng" dirty="0"/>
              <a:t>there is no variation or shadow of turning</a:t>
            </a:r>
            <a:r>
              <a:rPr lang="en-US" dirty="0"/>
              <a:t>” (James 1:17)</a:t>
            </a:r>
          </a:p>
        </p:txBody>
      </p:sp>
    </p:spTree>
    <p:extLst>
      <p:ext uri="{BB962C8B-B14F-4D97-AF65-F5344CB8AC3E}">
        <p14:creationId xmlns:p14="http://schemas.microsoft.com/office/powerpoint/2010/main" val="22329300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3869-DC4C-426F-95D6-80B7462EA909}"/>
              </a:ext>
            </a:extLst>
          </p:cNvPr>
          <p:cNvSpPr>
            <a:spLocks noGrp="1"/>
          </p:cNvSpPr>
          <p:nvPr>
            <p:ph type="title"/>
          </p:nvPr>
        </p:nvSpPr>
        <p:spPr/>
        <p:txBody>
          <a:bodyPr/>
          <a:lstStyle/>
          <a:p>
            <a:r>
              <a:rPr lang="en-US" dirty="0"/>
              <a:t>God Is Immutable</a:t>
            </a:r>
          </a:p>
        </p:txBody>
      </p:sp>
      <p:sp>
        <p:nvSpPr>
          <p:cNvPr id="3" name="Content Placeholder 2">
            <a:extLst>
              <a:ext uri="{FF2B5EF4-FFF2-40B4-BE49-F238E27FC236}">
                <a16:creationId xmlns:a16="http://schemas.microsoft.com/office/drawing/2014/main" id="{468DBF08-3365-40B1-8ADB-1242671360C8}"/>
              </a:ext>
            </a:extLst>
          </p:cNvPr>
          <p:cNvSpPr>
            <a:spLocks noGrp="1"/>
          </p:cNvSpPr>
          <p:nvPr>
            <p:ph idx="1"/>
          </p:nvPr>
        </p:nvSpPr>
        <p:spPr/>
        <p:txBody>
          <a:bodyPr>
            <a:normAutofit/>
          </a:bodyPr>
          <a:lstStyle/>
          <a:p>
            <a:r>
              <a:rPr lang="en-US" dirty="0"/>
              <a:t>God is unchangeable in His nature and attributes</a:t>
            </a:r>
          </a:p>
          <a:p>
            <a:r>
              <a:rPr lang="en-US" dirty="0"/>
              <a:t>He is the same yesterday, today &amp; forever</a:t>
            </a:r>
          </a:p>
          <a:p>
            <a:r>
              <a:rPr lang="en-US" dirty="0"/>
              <a:t>He does not change, He cannot change</a:t>
            </a:r>
          </a:p>
          <a:p>
            <a:pPr lvl="1"/>
            <a:r>
              <a:rPr lang="en-US" dirty="0"/>
              <a:t>“Like a cloak You will fold them up, and they will be changed.  But </a:t>
            </a:r>
            <a:r>
              <a:rPr lang="en-US" u="sng" dirty="0"/>
              <a:t>You are the same</a:t>
            </a:r>
            <a:r>
              <a:rPr lang="en-US" dirty="0"/>
              <a:t>, and </a:t>
            </a:r>
            <a:r>
              <a:rPr lang="en-US" u="sng" dirty="0"/>
              <a:t>Your years will not fail</a:t>
            </a:r>
            <a:r>
              <a:rPr lang="en-US" dirty="0"/>
              <a:t>” (Heb. 1:12)</a:t>
            </a:r>
          </a:p>
          <a:p>
            <a:pPr lvl="1"/>
            <a:r>
              <a:rPr lang="en-US" dirty="0"/>
              <a:t>“And God said to Moses, ‘</a:t>
            </a:r>
            <a:r>
              <a:rPr lang="en-US" u="sng" dirty="0"/>
              <a:t>I AM WHO I AM</a:t>
            </a:r>
            <a:r>
              <a:rPr lang="en-US" dirty="0"/>
              <a:t>.’ And He said, ‘Thus you shall say to the children of Israel, “</a:t>
            </a:r>
            <a:r>
              <a:rPr lang="en-US" u="sng" dirty="0"/>
              <a:t>I AM</a:t>
            </a:r>
            <a:r>
              <a:rPr lang="en-US" dirty="0"/>
              <a:t> has sent me to you”’” (Ex. 3:14)</a:t>
            </a:r>
          </a:p>
          <a:p>
            <a:pPr lvl="1"/>
            <a:r>
              <a:rPr lang="en-US" dirty="0"/>
              <a:t>“I know that whatever God does, </a:t>
            </a:r>
            <a:r>
              <a:rPr lang="en-US" u="sng" dirty="0"/>
              <a:t>it shall be forever</a:t>
            </a:r>
            <a:r>
              <a:rPr lang="en-US" dirty="0"/>
              <a:t>. </a:t>
            </a:r>
            <a:r>
              <a:rPr lang="en-US" u="sng" dirty="0"/>
              <a:t>Nothing</a:t>
            </a:r>
            <a:r>
              <a:rPr lang="en-US" dirty="0"/>
              <a:t> can be added to it, And </a:t>
            </a:r>
            <a:r>
              <a:rPr lang="en-US" u="sng" dirty="0"/>
              <a:t>nothing</a:t>
            </a:r>
            <a:r>
              <a:rPr lang="en-US" dirty="0"/>
              <a:t> taken from it. God does it, that men should fear before Him” (</a:t>
            </a:r>
            <a:r>
              <a:rPr lang="en-US" dirty="0" err="1"/>
              <a:t>Ecc</a:t>
            </a:r>
            <a:r>
              <a:rPr lang="en-US" dirty="0"/>
              <a:t>. 3:14)</a:t>
            </a:r>
          </a:p>
        </p:txBody>
      </p:sp>
    </p:spTree>
    <p:extLst>
      <p:ext uri="{BB962C8B-B14F-4D97-AF65-F5344CB8AC3E}">
        <p14:creationId xmlns:p14="http://schemas.microsoft.com/office/powerpoint/2010/main" val="41243049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3869-DC4C-426F-95D6-80B7462EA909}"/>
              </a:ext>
            </a:extLst>
          </p:cNvPr>
          <p:cNvSpPr>
            <a:spLocks noGrp="1"/>
          </p:cNvSpPr>
          <p:nvPr>
            <p:ph type="title"/>
          </p:nvPr>
        </p:nvSpPr>
        <p:spPr/>
        <p:txBody>
          <a:bodyPr/>
          <a:lstStyle/>
          <a:p>
            <a:r>
              <a:rPr lang="en-US" dirty="0"/>
              <a:t>God Is Immutable</a:t>
            </a:r>
          </a:p>
        </p:txBody>
      </p:sp>
      <p:sp>
        <p:nvSpPr>
          <p:cNvPr id="3" name="Content Placeholder 2">
            <a:extLst>
              <a:ext uri="{FF2B5EF4-FFF2-40B4-BE49-F238E27FC236}">
                <a16:creationId xmlns:a16="http://schemas.microsoft.com/office/drawing/2014/main" id="{468DBF08-3365-40B1-8ADB-1242671360C8}"/>
              </a:ext>
            </a:extLst>
          </p:cNvPr>
          <p:cNvSpPr>
            <a:spLocks noGrp="1"/>
          </p:cNvSpPr>
          <p:nvPr>
            <p:ph idx="1"/>
          </p:nvPr>
        </p:nvSpPr>
        <p:spPr/>
        <p:txBody>
          <a:bodyPr>
            <a:normAutofit/>
          </a:bodyPr>
          <a:lstStyle/>
          <a:p>
            <a:r>
              <a:rPr lang="en-US" sz="3200" dirty="0"/>
              <a:t>What does that have to do with providence?</a:t>
            </a:r>
          </a:p>
          <a:p>
            <a:pPr lvl="1"/>
            <a:r>
              <a:rPr lang="en-US" sz="2800" dirty="0"/>
              <a:t>We can count on God (that He will not change) </a:t>
            </a:r>
            <a:br>
              <a:rPr lang="en-US" sz="2800" dirty="0"/>
            </a:br>
            <a:r>
              <a:rPr lang="en-US" sz="2800" dirty="0"/>
              <a:t>and trust His every promise (that they will not change)</a:t>
            </a:r>
          </a:p>
        </p:txBody>
      </p:sp>
    </p:spTree>
    <p:extLst>
      <p:ext uri="{BB962C8B-B14F-4D97-AF65-F5344CB8AC3E}">
        <p14:creationId xmlns:p14="http://schemas.microsoft.com/office/powerpoint/2010/main" val="22493071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2567</Words>
  <Application>Microsoft Office PowerPoint</Application>
  <PresentationFormat>Widescreen</PresentationFormat>
  <Paragraphs>131</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PowerPoint Presentation</vt:lpstr>
      <vt:lpstr>God’s Providence Is Working Today</vt:lpstr>
      <vt:lpstr>God Is Eternal</vt:lpstr>
      <vt:lpstr>God Is Eternal</vt:lpstr>
      <vt:lpstr>God Is Eternal</vt:lpstr>
      <vt:lpstr>God Is Eternal</vt:lpstr>
      <vt:lpstr>God Is Immutable</vt:lpstr>
      <vt:lpstr>God Is Immutable</vt:lpstr>
      <vt:lpstr>God Is Immutable</vt:lpstr>
      <vt:lpstr>God Is Omnipotent</vt:lpstr>
      <vt:lpstr>God Is Omnipotent</vt:lpstr>
      <vt:lpstr>God Is Omnipotent</vt:lpstr>
      <vt:lpstr>God Is Omniscient</vt:lpstr>
      <vt:lpstr>God Is Omniscient</vt:lpstr>
      <vt:lpstr>God Is Omniscient</vt:lpstr>
      <vt:lpstr>God Is Omniscient</vt:lpstr>
      <vt:lpstr>God Is Omniscient</vt:lpstr>
      <vt:lpstr>God Is Omnipresent</vt:lpstr>
      <vt:lpstr>God Is Omnipresent</vt:lpstr>
      <vt:lpstr>God Is Omnipresent</vt:lpstr>
      <vt:lpstr>Does God Care?    Is He Willing?</vt:lpstr>
      <vt:lpstr>Does God Care?    Is He Willing?</vt:lpstr>
      <vt:lpstr>Does God Care?    Is He Willing?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David Sproule</cp:lastModifiedBy>
  <cp:revision>21</cp:revision>
  <dcterms:created xsi:type="dcterms:W3CDTF">2020-06-16T17:40:12Z</dcterms:created>
  <dcterms:modified xsi:type="dcterms:W3CDTF">2020-06-18T20:44:43Z</dcterms:modified>
</cp:coreProperties>
</file>