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3" r:id="rId3"/>
    <p:sldId id="274" r:id="rId4"/>
    <p:sldId id="275" r:id="rId5"/>
    <p:sldId id="276"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3" d="100"/>
          <a:sy n="93" d="100"/>
        </p:scale>
        <p:origin x="114" y="480"/>
      </p:cViewPr>
      <p:guideLst/>
    </p:cSldViewPr>
  </p:slideViewPr>
  <p:notesTextViewPr>
    <p:cViewPr>
      <p:scale>
        <a:sx n="1" d="1"/>
        <a:sy n="1" d="1"/>
      </p:scale>
      <p:origin x="0" y="0"/>
    </p:cViewPr>
  </p:notesTextViewPr>
  <p:sorterViewPr>
    <p:cViewPr>
      <p:scale>
        <a:sx n="100" d="100"/>
        <a:sy n="100" d="100"/>
      </p:scale>
      <p:origin x="0" y="-55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D3684-DED5-4FBB-A521-88306B5A07B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44D4C12-7D02-49AA-8745-04EE0F62CE1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66B5B1C-536D-4872-810D-E7E4B24FC37F}"/>
              </a:ext>
            </a:extLst>
          </p:cNvPr>
          <p:cNvSpPr>
            <a:spLocks noGrp="1"/>
          </p:cNvSpPr>
          <p:nvPr>
            <p:ph type="dt" sz="half" idx="10"/>
          </p:nvPr>
        </p:nvSpPr>
        <p:spPr/>
        <p:txBody>
          <a:bodyPr/>
          <a:lstStyle/>
          <a:p>
            <a:fld id="{A8C647F2-11AB-405C-A2C4-D1B18712D790}" type="datetimeFigureOut">
              <a:rPr lang="en-US" smtClean="0"/>
              <a:t>6/16/2020</a:t>
            </a:fld>
            <a:endParaRPr lang="en-US"/>
          </a:p>
        </p:txBody>
      </p:sp>
      <p:sp>
        <p:nvSpPr>
          <p:cNvPr id="5" name="Footer Placeholder 4">
            <a:extLst>
              <a:ext uri="{FF2B5EF4-FFF2-40B4-BE49-F238E27FC236}">
                <a16:creationId xmlns:a16="http://schemas.microsoft.com/office/drawing/2014/main" id="{3C7EFC3E-5FDF-44F5-81C2-F24C84498F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021E4B-7794-4624-A2C2-A0E0763BB568}"/>
              </a:ext>
            </a:extLst>
          </p:cNvPr>
          <p:cNvSpPr>
            <a:spLocks noGrp="1"/>
          </p:cNvSpPr>
          <p:nvPr>
            <p:ph type="sldNum" sz="quarter" idx="12"/>
          </p:nvPr>
        </p:nvSpPr>
        <p:spPr/>
        <p:txBody>
          <a:bodyPr/>
          <a:lstStyle/>
          <a:p>
            <a:fld id="{1B1C37E9-7646-4FC8-BA91-83797DCC4C09}" type="slidenum">
              <a:rPr lang="en-US" smtClean="0"/>
              <a:t>‹#›</a:t>
            </a:fld>
            <a:endParaRPr lang="en-US"/>
          </a:p>
        </p:txBody>
      </p:sp>
      <p:pic>
        <p:nvPicPr>
          <p:cNvPr id="12" name="Picture 11" descr="A picture containing grass&#10;&#10;Description automatically generated">
            <a:extLst>
              <a:ext uri="{FF2B5EF4-FFF2-40B4-BE49-F238E27FC236}">
                <a16:creationId xmlns:a16="http://schemas.microsoft.com/office/drawing/2014/main" id="{62D76CC7-2D0A-4DEB-BED6-2E77A417ABF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94867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72042-CB21-40C7-B551-91B7F3179F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62724F8-3A18-48CB-9C26-FBC332423C3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7A0A469-2441-408C-B81D-F02495272E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B84F663-5CBC-4B1A-A772-96BB563B6F26}"/>
              </a:ext>
            </a:extLst>
          </p:cNvPr>
          <p:cNvSpPr>
            <a:spLocks noGrp="1"/>
          </p:cNvSpPr>
          <p:nvPr>
            <p:ph type="dt" sz="half" idx="10"/>
          </p:nvPr>
        </p:nvSpPr>
        <p:spPr/>
        <p:txBody>
          <a:bodyPr/>
          <a:lstStyle/>
          <a:p>
            <a:fld id="{A8C647F2-11AB-405C-A2C4-D1B18712D790}" type="datetimeFigureOut">
              <a:rPr lang="en-US" smtClean="0"/>
              <a:t>6/16/2020</a:t>
            </a:fld>
            <a:endParaRPr lang="en-US"/>
          </a:p>
        </p:txBody>
      </p:sp>
      <p:sp>
        <p:nvSpPr>
          <p:cNvPr id="6" name="Footer Placeholder 5">
            <a:extLst>
              <a:ext uri="{FF2B5EF4-FFF2-40B4-BE49-F238E27FC236}">
                <a16:creationId xmlns:a16="http://schemas.microsoft.com/office/drawing/2014/main" id="{55CA1603-7CFF-4A3B-9A3B-8AEC7EA0FC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666B7CF-9B2F-4AC6-BC55-E8A3B43C13F2}"/>
              </a:ext>
            </a:extLst>
          </p:cNvPr>
          <p:cNvSpPr>
            <a:spLocks noGrp="1"/>
          </p:cNvSpPr>
          <p:nvPr>
            <p:ph type="sldNum" sz="quarter" idx="12"/>
          </p:nvPr>
        </p:nvSpPr>
        <p:spPr/>
        <p:txBody>
          <a:bodyPr/>
          <a:lstStyle/>
          <a:p>
            <a:fld id="{1B1C37E9-7646-4FC8-BA91-83797DCC4C09}" type="slidenum">
              <a:rPr lang="en-US" smtClean="0"/>
              <a:t>‹#›</a:t>
            </a:fld>
            <a:endParaRPr lang="en-US"/>
          </a:p>
        </p:txBody>
      </p:sp>
    </p:spTree>
    <p:extLst>
      <p:ext uri="{BB962C8B-B14F-4D97-AF65-F5344CB8AC3E}">
        <p14:creationId xmlns:p14="http://schemas.microsoft.com/office/powerpoint/2010/main" val="3977394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40C1F-13EB-47D8-9575-77489579CAE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85EC5DB-DF2F-433A-B307-342342A4024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5468E8-1006-4516-B920-35521A240722}"/>
              </a:ext>
            </a:extLst>
          </p:cNvPr>
          <p:cNvSpPr>
            <a:spLocks noGrp="1"/>
          </p:cNvSpPr>
          <p:nvPr>
            <p:ph type="dt" sz="half" idx="10"/>
          </p:nvPr>
        </p:nvSpPr>
        <p:spPr/>
        <p:txBody>
          <a:bodyPr/>
          <a:lstStyle/>
          <a:p>
            <a:fld id="{A8C647F2-11AB-405C-A2C4-D1B18712D790}" type="datetimeFigureOut">
              <a:rPr lang="en-US" smtClean="0"/>
              <a:t>6/16/2020</a:t>
            </a:fld>
            <a:endParaRPr lang="en-US"/>
          </a:p>
        </p:txBody>
      </p:sp>
      <p:sp>
        <p:nvSpPr>
          <p:cNvPr id="5" name="Footer Placeholder 4">
            <a:extLst>
              <a:ext uri="{FF2B5EF4-FFF2-40B4-BE49-F238E27FC236}">
                <a16:creationId xmlns:a16="http://schemas.microsoft.com/office/drawing/2014/main" id="{B3BE87E8-E10E-4324-ABAB-FCAF3C5065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70AA6B-BC65-4CCB-A244-5F3858893A54}"/>
              </a:ext>
            </a:extLst>
          </p:cNvPr>
          <p:cNvSpPr>
            <a:spLocks noGrp="1"/>
          </p:cNvSpPr>
          <p:nvPr>
            <p:ph type="sldNum" sz="quarter" idx="12"/>
          </p:nvPr>
        </p:nvSpPr>
        <p:spPr/>
        <p:txBody>
          <a:bodyPr/>
          <a:lstStyle/>
          <a:p>
            <a:fld id="{1B1C37E9-7646-4FC8-BA91-83797DCC4C09}" type="slidenum">
              <a:rPr lang="en-US" smtClean="0"/>
              <a:t>‹#›</a:t>
            </a:fld>
            <a:endParaRPr lang="en-US"/>
          </a:p>
        </p:txBody>
      </p:sp>
    </p:spTree>
    <p:extLst>
      <p:ext uri="{BB962C8B-B14F-4D97-AF65-F5344CB8AC3E}">
        <p14:creationId xmlns:p14="http://schemas.microsoft.com/office/powerpoint/2010/main" val="42786458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42B19D-158C-4C3C-B2C6-03E76CE1AB9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BC96784-17BD-4AD2-A3D1-5D01E783256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84EE87-231B-4C9F-9D27-0AD99A9A2628}"/>
              </a:ext>
            </a:extLst>
          </p:cNvPr>
          <p:cNvSpPr>
            <a:spLocks noGrp="1"/>
          </p:cNvSpPr>
          <p:nvPr>
            <p:ph type="dt" sz="half" idx="10"/>
          </p:nvPr>
        </p:nvSpPr>
        <p:spPr/>
        <p:txBody>
          <a:bodyPr/>
          <a:lstStyle/>
          <a:p>
            <a:fld id="{A8C647F2-11AB-405C-A2C4-D1B18712D790}" type="datetimeFigureOut">
              <a:rPr lang="en-US" smtClean="0"/>
              <a:t>6/16/2020</a:t>
            </a:fld>
            <a:endParaRPr lang="en-US"/>
          </a:p>
        </p:txBody>
      </p:sp>
      <p:sp>
        <p:nvSpPr>
          <p:cNvPr id="5" name="Footer Placeholder 4">
            <a:extLst>
              <a:ext uri="{FF2B5EF4-FFF2-40B4-BE49-F238E27FC236}">
                <a16:creationId xmlns:a16="http://schemas.microsoft.com/office/drawing/2014/main" id="{52684722-8C4C-40BD-BE74-3BF4E459E4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6D444C-8258-4277-B2E3-42F1FF2C21F9}"/>
              </a:ext>
            </a:extLst>
          </p:cNvPr>
          <p:cNvSpPr>
            <a:spLocks noGrp="1"/>
          </p:cNvSpPr>
          <p:nvPr>
            <p:ph type="sldNum" sz="quarter" idx="12"/>
          </p:nvPr>
        </p:nvSpPr>
        <p:spPr/>
        <p:txBody>
          <a:bodyPr/>
          <a:lstStyle/>
          <a:p>
            <a:fld id="{1B1C37E9-7646-4FC8-BA91-83797DCC4C09}" type="slidenum">
              <a:rPr lang="en-US" smtClean="0"/>
              <a:t>‹#›</a:t>
            </a:fld>
            <a:endParaRPr lang="en-US"/>
          </a:p>
        </p:txBody>
      </p:sp>
    </p:spTree>
    <p:extLst>
      <p:ext uri="{BB962C8B-B14F-4D97-AF65-F5344CB8AC3E}">
        <p14:creationId xmlns:p14="http://schemas.microsoft.com/office/powerpoint/2010/main" val="640784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4" name="Picture 13" descr="A picture containing green&#10;&#10;Description automatically generated">
            <a:extLst>
              <a:ext uri="{FF2B5EF4-FFF2-40B4-BE49-F238E27FC236}">
                <a16:creationId xmlns:a16="http://schemas.microsoft.com/office/drawing/2014/main" id="{95EF2BC5-0F38-470B-AE39-3EE5DAE393A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589EB75-671F-4C44-81BF-4C09C34687C8}"/>
              </a:ext>
            </a:extLst>
          </p:cNvPr>
          <p:cNvSpPr>
            <a:spLocks noGrp="1"/>
          </p:cNvSpPr>
          <p:nvPr>
            <p:ph type="title"/>
          </p:nvPr>
        </p:nvSpPr>
        <p:spPr>
          <a:xfrm>
            <a:off x="816077" y="1356852"/>
            <a:ext cx="10520517" cy="736958"/>
          </a:xfrm>
        </p:spPr>
        <p:txBody>
          <a:bodyPr/>
          <a:lstStyle>
            <a:lvl1pPr algn="ctr">
              <a:defRPr b="1">
                <a:solidFill>
                  <a:schemeClr val="bg1"/>
                </a:solidFill>
                <a:effectLst>
                  <a:outerShdw blurRad="50800" dist="50800" dir="2700000" algn="ctr" rotWithShape="0">
                    <a:schemeClr val="tx1"/>
                  </a:outerShdw>
                </a:effectLst>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11416525-7A6A-43BD-8F6C-019D0F383A73}"/>
              </a:ext>
            </a:extLst>
          </p:cNvPr>
          <p:cNvSpPr>
            <a:spLocks noGrp="1"/>
          </p:cNvSpPr>
          <p:nvPr>
            <p:ph idx="1"/>
          </p:nvPr>
        </p:nvSpPr>
        <p:spPr>
          <a:xfrm>
            <a:off x="231448" y="2208944"/>
            <a:ext cx="11826668" cy="4649056"/>
          </a:xfrm>
        </p:spPr>
        <p:txBody>
          <a:bodyPr/>
          <a:lstStyle>
            <a:lvl1pPr>
              <a:defRPr b="1">
                <a:solidFill>
                  <a:schemeClr val="bg1"/>
                </a:solidFill>
                <a:effectLst>
                  <a:outerShdw blurRad="50800" dist="50800" dir="2700000" algn="ctr" rotWithShape="0">
                    <a:schemeClr val="tx1"/>
                  </a:outerShdw>
                </a:effectLst>
              </a:defRPr>
            </a:lvl1pPr>
            <a:lvl2pPr marL="569913" indent="-228600">
              <a:buFont typeface="Calibri" panose="020F0502020204030204" pitchFamily="34" charset="0"/>
              <a:buChar char="−"/>
              <a:defRPr b="1">
                <a:solidFill>
                  <a:schemeClr val="bg1"/>
                </a:solidFill>
                <a:effectLst>
                  <a:outerShdw blurRad="50800" dist="50800" dir="2700000" algn="ctr" rotWithShape="0">
                    <a:schemeClr val="tx1"/>
                  </a:outerShdw>
                </a:effectLst>
              </a:defRPr>
            </a:lvl2pPr>
            <a:lvl3pPr>
              <a:defRPr b="1">
                <a:solidFill>
                  <a:schemeClr val="bg1"/>
                </a:solidFill>
                <a:effectLst>
                  <a:outerShdw blurRad="50800" dist="50800" dir="2700000" algn="ctr" rotWithShape="0">
                    <a:schemeClr val="tx1"/>
                  </a:outerShdw>
                </a:effectLst>
              </a:defRPr>
            </a:lvl3pPr>
            <a:lvl4pPr>
              <a:defRPr b="1">
                <a:solidFill>
                  <a:schemeClr val="bg1"/>
                </a:solidFill>
                <a:effectLst>
                  <a:outerShdw blurRad="50800" dist="50800" dir="2700000" algn="ctr" rotWithShape="0">
                    <a:schemeClr val="tx1"/>
                  </a:outerShdw>
                </a:effectLst>
              </a:defRPr>
            </a:lvl4pPr>
            <a:lvl5pPr>
              <a:defRPr b="1">
                <a:solidFill>
                  <a:schemeClr val="bg1"/>
                </a:solidFill>
                <a:effectLst>
                  <a:outerShdw blurRad="50800" dist="50800" dir="2700000" algn="ctr" rotWithShape="0">
                    <a:schemeClr val="tx1"/>
                  </a:outerShdw>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55494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0ABFFF5F-DE6D-4E6E-9357-D3BBA4E027B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589EB75-671F-4C44-81BF-4C09C34687C8}"/>
              </a:ext>
            </a:extLst>
          </p:cNvPr>
          <p:cNvSpPr>
            <a:spLocks noGrp="1"/>
          </p:cNvSpPr>
          <p:nvPr>
            <p:ph type="title"/>
          </p:nvPr>
        </p:nvSpPr>
        <p:spPr>
          <a:xfrm>
            <a:off x="816077" y="1356851"/>
            <a:ext cx="10520517" cy="1037027"/>
          </a:xfrm>
        </p:spPr>
        <p:txBody>
          <a:bodyPr/>
          <a:lstStyle>
            <a:lvl1pPr algn="ctr">
              <a:defRPr b="1">
                <a:solidFill>
                  <a:schemeClr val="bg1"/>
                </a:solidFill>
                <a:effectLst>
                  <a:outerShdw blurRad="50800" dist="50800" dir="2700000" algn="ctr" rotWithShape="0">
                    <a:schemeClr val="tx1"/>
                  </a:outerShdw>
                </a:effectLst>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11416525-7A6A-43BD-8F6C-019D0F383A73}"/>
              </a:ext>
            </a:extLst>
          </p:cNvPr>
          <p:cNvSpPr>
            <a:spLocks noGrp="1"/>
          </p:cNvSpPr>
          <p:nvPr>
            <p:ph idx="1"/>
          </p:nvPr>
        </p:nvSpPr>
        <p:spPr>
          <a:xfrm>
            <a:off x="231448" y="2527442"/>
            <a:ext cx="11826668" cy="4330557"/>
          </a:xfrm>
        </p:spPr>
        <p:txBody>
          <a:bodyPr/>
          <a:lstStyle>
            <a:lvl1pPr>
              <a:defRPr b="1">
                <a:solidFill>
                  <a:schemeClr val="bg1"/>
                </a:solidFill>
                <a:effectLst>
                  <a:outerShdw blurRad="50800" dist="50800" dir="2700000" algn="ctr" rotWithShape="0">
                    <a:schemeClr val="tx1"/>
                  </a:outerShdw>
                </a:effectLst>
              </a:defRPr>
            </a:lvl1pPr>
            <a:lvl2pPr marL="569913" indent="-228600">
              <a:buFont typeface="Calibri" panose="020F0502020204030204" pitchFamily="34" charset="0"/>
              <a:buChar char="−"/>
              <a:defRPr b="1">
                <a:solidFill>
                  <a:schemeClr val="bg1"/>
                </a:solidFill>
                <a:effectLst>
                  <a:outerShdw blurRad="50800" dist="50800" dir="2700000" algn="ctr" rotWithShape="0">
                    <a:schemeClr val="tx1"/>
                  </a:outerShdw>
                </a:effectLst>
              </a:defRPr>
            </a:lvl2pPr>
            <a:lvl3pPr>
              <a:defRPr b="1">
                <a:solidFill>
                  <a:schemeClr val="bg1"/>
                </a:solidFill>
                <a:effectLst>
                  <a:outerShdw blurRad="50800" dist="50800" dir="2700000" algn="ctr" rotWithShape="0">
                    <a:schemeClr val="tx1"/>
                  </a:outerShdw>
                </a:effectLst>
              </a:defRPr>
            </a:lvl3pPr>
            <a:lvl4pPr>
              <a:defRPr b="1">
                <a:solidFill>
                  <a:schemeClr val="bg1"/>
                </a:solidFill>
                <a:effectLst>
                  <a:outerShdw blurRad="50800" dist="50800" dir="2700000" algn="ctr" rotWithShape="0">
                    <a:schemeClr val="tx1"/>
                  </a:outerShdw>
                </a:effectLst>
              </a:defRPr>
            </a:lvl4pPr>
            <a:lvl5pPr>
              <a:defRPr b="1">
                <a:solidFill>
                  <a:schemeClr val="bg1"/>
                </a:solidFill>
                <a:effectLst>
                  <a:outerShdw blurRad="50800" dist="50800" dir="2700000" algn="ctr" rotWithShape="0">
                    <a:schemeClr val="tx1"/>
                  </a:outerShdw>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descr="A picture containing green&#10;&#10;Description automatically generated">
            <a:extLst>
              <a:ext uri="{FF2B5EF4-FFF2-40B4-BE49-F238E27FC236}">
                <a16:creationId xmlns:a16="http://schemas.microsoft.com/office/drawing/2014/main" id="{40798CC9-019C-43FB-BC9F-9BD647D891A2}"/>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84879"/>
          <a:stretch/>
        </p:blipFill>
        <p:spPr>
          <a:xfrm>
            <a:off x="0" y="0"/>
            <a:ext cx="12192000" cy="1037027"/>
          </a:xfrm>
          <a:prstGeom prst="rect">
            <a:avLst/>
          </a:prstGeom>
        </p:spPr>
      </p:pic>
    </p:spTree>
    <p:extLst>
      <p:ext uri="{BB962C8B-B14F-4D97-AF65-F5344CB8AC3E}">
        <p14:creationId xmlns:p14="http://schemas.microsoft.com/office/powerpoint/2010/main" val="612037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A6A3F-3481-4099-AE8D-D20F2D87AB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77F95E3-9D80-4D8B-9661-F7AA8170335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4138BB-A6C7-4D53-89BD-BB4CD29D755E}"/>
              </a:ext>
            </a:extLst>
          </p:cNvPr>
          <p:cNvSpPr>
            <a:spLocks noGrp="1"/>
          </p:cNvSpPr>
          <p:nvPr>
            <p:ph type="dt" sz="half" idx="10"/>
          </p:nvPr>
        </p:nvSpPr>
        <p:spPr/>
        <p:txBody>
          <a:bodyPr/>
          <a:lstStyle/>
          <a:p>
            <a:fld id="{A8C647F2-11AB-405C-A2C4-D1B18712D790}" type="datetimeFigureOut">
              <a:rPr lang="en-US" smtClean="0"/>
              <a:t>6/16/2020</a:t>
            </a:fld>
            <a:endParaRPr lang="en-US"/>
          </a:p>
        </p:txBody>
      </p:sp>
      <p:sp>
        <p:nvSpPr>
          <p:cNvPr id="5" name="Footer Placeholder 4">
            <a:extLst>
              <a:ext uri="{FF2B5EF4-FFF2-40B4-BE49-F238E27FC236}">
                <a16:creationId xmlns:a16="http://schemas.microsoft.com/office/drawing/2014/main" id="{A5E9BC20-F537-4397-AA3E-660C9BFDF0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6937AE-C02C-49E6-9B12-D239BCECB235}"/>
              </a:ext>
            </a:extLst>
          </p:cNvPr>
          <p:cNvSpPr>
            <a:spLocks noGrp="1"/>
          </p:cNvSpPr>
          <p:nvPr>
            <p:ph type="sldNum" sz="quarter" idx="12"/>
          </p:nvPr>
        </p:nvSpPr>
        <p:spPr/>
        <p:txBody>
          <a:bodyPr/>
          <a:lstStyle/>
          <a:p>
            <a:fld id="{1B1C37E9-7646-4FC8-BA91-83797DCC4C09}" type="slidenum">
              <a:rPr lang="en-US" smtClean="0"/>
              <a:t>‹#›</a:t>
            </a:fld>
            <a:endParaRPr lang="en-US"/>
          </a:p>
        </p:txBody>
      </p:sp>
    </p:spTree>
    <p:extLst>
      <p:ext uri="{BB962C8B-B14F-4D97-AF65-F5344CB8AC3E}">
        <p14:creationId xmlns:p14="http://schemas.microsoft.com/office/powerpoint/2010/main" val="2818662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F47F2-85E0-4ABB-B45D-E9653B9D893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A1FE3DF-B8A2-44C7-A624-8E5D9CCA700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EDF5849-E2AC-4524-A284-52B14056607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5B3E332-A87E-42D4-9734-38C89B6FFF8F}"/>
              </a:ext>
            </a:extLst>
          </p:cNvPr>
          <p:cNvSpPr>
            <a:spLocks noGrp="1"/>
          </p:cNvSpPr>
          <p:nvPr>
            <p:ph type="dt" sz="half" idx="10"/>
          </p:nvPr>
        </p:nvSpPr>
        <p:spPr/>
        <p:txBody>
          <a:bodyPr/>
          <a:lstStyle/>
          <a:p>
            <a:fld id="{A8C647F2-11AB-405C-A2C4-D1B18712D790}" type="datetimeFigureOut">
              <a:rPr lang="en-US" smtClean="0"/>
              <a:t>6/16/2020</a:t>
            </a:fld>
            <a:endParaRPr lang="en-US"/>
          </a:p>
        </p:txBody>
      </p:sp>
      <p:sp>
        <p:nvSpPr>
          <p:cNvPr id="6" name="Footer Placeholder 5">
            <a:extLst>
              <a:ext uri="{FF2B5EF4-FFF2-40B4-BE49-F238E27FC236}">
                <a16:creationId xmlns:a16="http://schemas.microsoft.com/office/drawing/2014/main" id="{182B1B5F-7D41-460D-ADFD-63199447D0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9EAE4B-7382-43FC-AFA6-BFD5E5AC8167}"/>
              </a:ext>
            </a:extLst>
          </p:cNvPr>
          <p:cNvSpPr>
            <a:spLocks noGrp="1"/>
          </p:cNvSpPr>
          <p:nvPr>
            <p:ph type="sldNum" sz="quarter" idx="12"/>
          </p:nvPr>
        </p:nvSpPr>
        <p:spPr/>
        <p:txBody>
          <a:bodyPr/>
          <a:lstStyle/>
          <a:p>
            <a:fld id="{1B1C37E9-7646-4FC8-BA91-83797DCC4C09}" type="slidenum">
              <a:rPr lang="en-US" smtClean="0"/>
              <a:t>‹#›</a:t>
            </a:fld>
            <a:endParaRPr lang="en-US"/>
          </a:p>
        </p:txBody>
      </p:sp>
    </p:spTree>
    <p:extLst>
      <p:ext uri="{BB962C8B-B14F-4D97-AF65-F5344CB8AC3E}">
        <p14:creationId xmlns:p14="http://schemas.microsoft.com/office/powerpoint/2010/main" val="1362516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7F799-8BD1-4DDB-8B75-B21DF92266A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1C305BC-D777-4E41-81EE-C4B1977A257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1217C7-53C5-4409-905B-FBA0C565649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B7EB7BE-8392-4B63-81B4-C21C3ABD42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F037D5-8C04-4691-986D-C0C21715996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2FE74FA-1F0F-4EBC-8F58-31E4D8A9D75E}"/>
              </a:ext>
            </a:extLst>
          </p:cNvPr>
          <p:cNvSpPr>
            <a:spLocks noGrp="1"/>
          </p:cNvSpPr>
          <p:nvPr>
            <p:ph type="dt" sz="half" idx="10"/>
          </p:nvPr>
        </p:nvSpPr>
        <p:spPr/>
        <p:txBody>
          <a:bodyPr/>
          <a:lstStyle/>
          <a:p>
            <a:fld id="{A8C647F2-11AB-405C-A2C4-D1B18712D790}" type="datetimeFigureOut">
              <a:rPr lang="en-US" smtClean="0"/>
              <a:t>6/16/2020</a:t>
            </a:fld>
            <a:endParaRPr lang="en-US"/>
          </a:p>
        </p:txBody>
      </p:sp>
      <p:sp>
        <p:nvSpPr>
          <p:cNvPr id="8" name="Footer Placeholder 7">
            <a:extLst>
              <a:ext uri="{FF2B5EF4-FFF2-40B4-BE49-F238E27FC236}">
                <a16:creationId xmlns:a16="http://schemas.microsoft.com/office/drawing/2014/main" id="{916C9ECC-F452-4401-B2D6-34BCA6A64A0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B0F19BF-F973-44B2-A945-F9EF8A7EC533}"/>
              </a:ext>
            </a:extLst>
          </p:cNvPr>
          <p:cNvSpPr>
            <a:spLocks noGrp="1"/>
          </p:cNvSpPr>
          <p:nvPr>
            <p:ph type="sldNum" sz="quarter" idx="12"/>
          </p:nvPr>
        </p:nvSpPr>
        <p:spPr/>
        <p:txBody>
          <a:bodyPr/>
          <a:lstStyle/>
          <a:p>
            <a:fld id="{1B1C37E9-7646-4FC8-BA91-83797DCC4C09}" type="slidenum">
              <a:rPr lang="en-US" smtClean="0"/>
              <a:t>‹#›</a:t>
            </a:fld>
            <a:endParaRPr lang="en-US"/>
          </a:p>
        </p:txBody>
      </p:sp>
    </p:spTree>
    <p:extLst>
      <p:ext uri="{BB962C8B-B14F-4D97-AF65-F5344CB8AC3E}">
        <p14:creationId xmlns:p14="http://schemas.microsoft.com/office/powerpoint/2010/main" val="2639780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CF4EF-2E5C-4A79-AEBD-49B78EE3608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B5B98F2-0E4C-4C1D-B6AD-51A30270025B}"/>
              </a:ext>
            </a:extLst>
          </p:cNvPr>
          <p:cNvSpPr>
            <a:spLocks noGrp="1"/>
          </p:cNvSpPr>
          <p:nvPr>
            <p:ph type="dt" sz="half" idx="10"/>
          </p:nvPr>
        </p:nvSpPr>
        <p:spPr/>
        <p:txBody>
          <a:bodyPr/>
          <a:lstStyle/>
          <a:p>
            <a:fld id="{A8C647F2-11AB-405C-A2C4-D1B18712D790}" type="datetimeFigureOut">
              <a:rPr lang="en-US" smtClean="0"/>
              <a:t>6/16/2020</a:t>
            </a:fld>
            <a:endParaRPr lang="en-US"/>
          </a:p>
        </p:txBody>
      </p:sp>
      <p:sp>
        <p:nvSpPr>
          <p:cNvPr id="4" name="Footer Placeholder 3">
            <a:extLst>
              <a:ext uri="{FF2B5EF4-FFF2-40B4-BE49-F238E27FC236}">
                <a16:creationId xmlns:a16="http://schemas.microsoft.com/office/drawing/2014/main" id="{1BF4040D-E147-4F1B-B60F-08DCEFC71BB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B60404C-3B36-4B82-A024-5D7E22222A19}"/>
              </a:ext>
            </a:extLst>
          </p:cNvPr>
          <p:cNvSpPr>
            <a:spLocks noGrp="1"/>
          </p:cNvSpPr>
          <p:nvPr>
            <p:ph type="sldNum" sz="quarter" idx="12"/>
          </p:nvPr>
        </p:nvSpPr>
        <p:spPr/>
        <p:txBody>
          <a:bodyPr/>
          <a:lstStyle/>
          <a:p>
            <a:fld id="{1B1C37E9-7646-4FC8-BA91-83797DCC4C09}" type="slidenum">
              <a:rPr lang="en-US" smtClean="0"/>
              <a:t>‹#›</a:t>
            </a:fld>
            <a:endParaRPr lang="en-US"/>
          </a:p>
        </p:txBody>
      </p:sp>
    </p:spTree>
    <p:extLst>
      <p:ext uri="{BB962C8B-B14F-4D97-AF65-F5344CB8AC3E}">
        <p14:creationId xmlns:p14="http://schemas.microsoft.com/office/powerpoint/2010/main" val="2057851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8C4CBE-1F91-4654-99A7-C7BBA4E91562}"/>
              </a:ext>
            </a:extLst>
          </p:cNvPr>
          <p:cNvSpPr>
            <a:spLocks noGrp="1"/>
          </p:cNvSpPr>
          <p:nvPr>
            <p:ph type="dt" sz="half" idx="10"/>
          </p:nvPr>
        </p:nvSpPr>
        <p:spPr/>
        <p:txBody>
          <a:bodyPr/>
          <a:lstStyle/>
          <a:p>
            <a:fld id="{A8C647F2-11AB-405C-A2C4-D1B18712D790}" type="datetimeFigureOut">
              <a:rPr lang="en-US" smtClean="0"/>
              <a:t>6/16/2020</a:t>
            </a:fld>
            <a:endParaRPr lang="en-US"/>
          </a:p>
        </p:txBody>
      </p:sp>
      <p:sp>
        <p:nvSpPr>
          <p:cNvPr id="3" name="Footer Placeholder 2">
            <a:extLst>
              <a:ext uri="{FF2B5EF4-FFF2-40B4-BE49-F238E27FC236}">
                <a16:creationId xmlns:a16="http://schemas.microsoft.com/office/drawing/2014/main" id="{5BB8A622-60ED-46D6-AFE5-54850AC5798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24AB273-027F-462E-B47C-00CD45D46D2D}"/>
              </a:ext>
            </a:extLst>
          </p:cNvPr>
          <p:cNvSpPr>
            <a:spLocks noGrp="1"/>
          </p:cNvSpPr>
          <p:nvPr>
            <p:ph type="sldNum" sz="quarter" idx="12"/>
          </p:nvPr>
        </p:nvSpPr>
        <p:spPr/>
        <p:txBody>
          <a:bodyPr/>
          <a:lstStyle/>
          <a:p>
            <a:fld id="{1B1C37E9-7646-4FC8-BA91-83797DCC4C09}" type="slidenum">
              <a:rPr lang="en-US" smtClean="0"/>
              <a:t>‹#›</a:t>
            </a:fld>
            <a:endParaRPr lang="en-US"/>
          </a:p>
        </p:txBody>
      </p:sp>
    </p:spTree>
    <p:extLst>
      <p:ext uri="{BB962C8B-B14F-4D97-AF65-F5344CB8AC3E}">
        <p14:creationId xmlns:p14="http://schemas.microsoft.com/office/powerpoint/2010/main" val="2809078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37C83-3F26-410B-B48E-C19E7D3A5C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06E2135-8149-4AA8-84E6-BFEFCAF5A17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33FBB05-C59C-4B2B-90E8-6CADF99BA7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8624EF-8E72-4232-B491-2B6B3602BF3C}"/>
              </a:ext>
            </a:extLst>
          </p:cNvPr>
          <p:cNvSpPr>
            <a:spLocks noGrp="1"/>
          </p:cNvSpPr>
          <p:nvPr>
            <p:ph type="dt" sz="half" idx="10"/>
          </p:nvPr>
        </p:nvSpPr>
        <p:spPr/>
        <p:txBody>
          <a:bodyPr/>
          <a:lstStyle/>
          <a:p>
            <a:fld id="{A8C647F2-11AB-405C-A2C4-D1B18712D790}" type="datetimeFigureOut">
              <a:rPr lang="en-US" smtClean="0"/>
              <a:t>6/16/2020</a:t>
            </a:fld>
            <a:endParaRPr lang="en-US"/>
          </a:p>
        </p:txBody>
      </p:sp>
      <p:sp>
        <p:nvSpPr>
          <p:cNvPr id="6" name="Footer Placeholder 5">
            <a:extLst>
              <a:ext uri="{FF2B5EF4-FFF2-40B4-BE49-F238E27FC236}">
                <a16:creationId xmlns:a16="http://schemas.microsoft.com/office/drawing/2014/main" id="{32600633-87B9-4BDC-A74F-79DE0B5F4B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51801E-E464-4634-9132-60F333C8F349}"/>
              </a:ext>
            </a:extLst>
          </p:cNvPr>
          <p:cNvSpPr>
            <a:spLocks noGrp="1"/>
          </p:cNvSpPr>
          <p:nvPr>
            <p:ph type="sldNum" sz="quarter" idx="12"/>
          </p:nvPr>
        </p:nvSpPr>
        <p:spPr/>
        <p:txBody>
          <a:bodyPr/>
          <a:lstStyle/>
          <a:p>
            <a:fld id="{1B1C37E9-7646-4FC8-BA91-83797DCC4C09}" type="slidenum">
              <a:rPr lang="en-US" smtClean="0"/>
              <a:t>‹#›</a:t>
            </a:fld>
            <a:endParaRPr lang="en-US"/>
          </a:p>
        </p:txBody>
      </p:sp>
    </p:spTree>
    <p:extLst>
      <p:ext uri="{BB962C8B-B14F-4D97-AF65-F5344CB8AC3E}">
        <p14:creationId xmlns:p14="http://schemas.microsoft.com/office/powerpoint/2010/main" val="4076584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C48F3AF-3D0C-41DA-9E38-A02ABC3A84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A1CE1D8-61D7-40B2-A36C-974CD71802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962A0F-A323-4BCD-AF9C-8D203E633C5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C647F2-11AB-405C-A2C4-D1B18712D790}" type="datetimeFigureOut">
              <a:rPr lang="en-US" smtClean="0"/>
              <a:t>6/16/2020</a:t>
            </a:fld>
            <a:endParaRPr lang="en-US"/>
          </a:p>
        </p:txBody>
      </p:sp>
      <p:sp>
        <p:nvSpPr>
          <p:cNvPr id="5" name="Footer Placeholder 4">
            <a:extLst>
              <a:ext uri="{FF2B5EF4-FFF2-40B4-BE49-F238E27FC236}">
                <a16:creationId xmlns:a16="http://schemas.microsoft.com/office/drawing/2014/main" id="{9B106E51-F966-4A23-AA9D-CB0D245FEF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9614CE1-03DF-4C15-9DA5-10D39D372F2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1C37E9-7646-4FC8-BA91-83797DCC4C09}" type="slidenum">
              <a:rPr lang="en-US" smtClean="0"/>
              <a:t>‹#›</a:t>
            </a:fld>
            <a:endParaRPr lang="en-US"/>
          </a:p>
        </p:txBody>
      </p:sp>
    </p:spTree>
    <p:extLst>
      <p:ext uri="{BB962C8B-B14F-4D97-AF65-F5344CB8AC3E}">
        <p14:creationId xmlns:p14="http://schemas.microsoft.com/office/powerpoint/2010/main" val="39025907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8554665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93869-DC4C-426F-95D6-80B7462EA909}"/>
              </a:ext>
            </a:extLst>
          </p:cNvPr>
          <p:cNvSpPr>
            <a:spLocks noGrp="1"/>
          </p:cNvSpPr>
          <p:nvPr>
            <p:ph type="title"/>
          </p:nvPr>
        </p:nvSpPr>
        <p:spPr/>
        <p:txBody>
          <a:bodyPr/>
          <a:lstStyle/>
          <a:p>
            <a:r>
              <a:rPr lang="en-US" dirty="0"/>
              <a:t>God Exists &amp; Created All Things</a:t>
            </a:r>
          </a:p>
        </p:txBody>
      </p:sp>
      <p:sp>
        <p:nvSpPr>
          <p:cNvPr id="3" name="Content Placeholder 2">
            <a:extLst>
              <a:ext uri="{FF2B5EF4-FFF2-40B4-BE49-F238E27FC236}">
                <a16:creationId xmlns:a16="http://schemas.microsoft.com/office/drawing/2014/main" id="{468DBF08-3365-40B1-8ADB-1242671360C8}"/>
              </a:ext>
            </a:extLst>
          </p:cNvPr>
          <p:cNvSpPr>
            <a:spLocks noGrp="1"/>
          </p:cNvSpPr>
          <p:nvPr>
            <p:ph idx="1"/>
          </p:nvPr>
        </p:nvSpPr>
        <p:spPr/>
        <p:txBody>
          <a:bodyPr/>
          <a:lstStyle/>
          <a:p>
            <a:r>
              <a:rPr lang="en-US" dirty="0"/>
              <a:t>He is the Creator</a:t>
            </a:r>
          </a:p>
          <a:p>
            <a:pPr lvl="1"/>
            <a:r>
              <a:rPr lang="en-US" dirty="0"/>
              <a:t>Gen. 1:1; Ex. 20:11; Psa. 14:1; 19:1; John 1:3; Acts 14:15; Rom. 1:19-20; Col. 1:16</a:t>
            </a:r>
          </a:p>
          <a:p>
            <a:r>
              <a:rPr lang="en-US" dirty="0"/>
              <a:t>The question is:</a:t>
            </a:r>
          </a:p>
          <a:p>
            <a:pPr lvl="1"/>
            <a:r>
              <a:rPr lang="en-US" dirty="0"/>
              <a:t>“Is He doing anything now?”</a:t>
            </a:r>
          </a:p>
          <a:p>
            <a:pPr lvl="1"/>
            <a:r>
              <a:rPr lang="en-US" dirty="0"/>
              <a:t>“Does the Lord work in the affairs of men today?”</a:t>
            </a:r>
          </a:p>
          <a:p>
            <a:pPr lvl="1"/>
            <a:r>
              <a:rPr lang="en-US" dirty="0"/>
              <a:t>“If He intervenes, how does He work?”</a:t>
            </a:r>
          </a:p>
        </p:txBody>
      </p:sp>
    </p:spTree>
    <p:extLst>
      <p:ext uri="{BB962C8B-B14F-4D97-AF65-F5344CB8AC3E}">
        <p14:creationId xmlns:p14="http://schemas.microsoft.com/office/powerpoint/2010/main" val="28425873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93869-DC4C-426F-95D6-80B7462EA909}"/>
              </a:ext>
            </a:extLst>
          </p:cNvPr>
          <p:cNvSpPr>
            <a:spLocks noGrp="1"/>
          </p:cNvSpPr>
          <p:nvPr>
            <p:ph type="title"/>
          </p:nvPr>
        </p:nvSpPr>
        <p:spPr/>
        <p:txBody>
          <a:bodyPr/>
          <a:lstStyle/>
          <a:p>
            <a:r>
              <a:rPr lang="en-US" dirty="0"/>
              <a:t>Definition of Providence </a:t>
            </a:r>
          </a:p>
        </p:txBody>
      </p:sp>
      <p:sp>
        <p:nvSpPr>
          <p:cNvPr id="3" name="Content Placeholder 2">
            <a:extLst>
              <a:ext uri="{FF2B5EF4-FFF2-40B4-BE49-F238E27FC236}">
                <a16:creationId xmlns:a16="http://schemas.microsoft.com/office/drawing/2014/main" id="{468DBF08-3365-40B1-8ADB-1242671360C8}"/>
              </a:ext>
            </a:extLst>
          </p:cNvPr>
          <p:cNvSpPr>
            <a:spLocks noGrp="1"/>
          </p:cNvSpPr>
          <p:nvPr>
            <p:ph idx="1"/>
          </p:nvPr>
        </p:nvSpPr>
        <p:spPr/>
        <p:txBody>
          <a:bodyPr>
            <a:normAutofit/>
          </a:bodyPr>
          <a:lstStyle/>
          <a:p>
            <a:r>
              <a:rPr lang="en-US" dirty="0"/>
              <a:t>Various definitions:</a:t>
            </a:r>
          </a:p>
          <a:p>
            <a:pPr lvl="1"/>
            <a:r>
              <a:rPr lang="en-US" dirty="0"/>
              <a:t>English = “</a:t>
            </a:r>
            <a:r>
              <a:rPr lang="en-US" u="sng" dirty="0"/>
              <a:t>provi</a:t>
            </a:r>
            <a:r>
              <a:rPr lang="en-US" dirty="0"/>
              <a:t>sion; preparation for future”</a:t>
            </a:r>
          </a:p>
          <a:p>
            <a:pPr lvl="1"/>
            <a:r>
              <a:rPr lang="en-US" dirty="0"/>
              <a:t>Latin noun = “foresight”</a:t>
            </a:r>
          </a:p>
          <a:p>
            <a:pPr lvl="1"/>
            <a:r>
              <a:rPr lang="en-US" dirty="0"/>
              <a:t>Greek noun = “forethought, to think before”</a:t>
            </a:r>
          </a:p>
          <a:p>
            <a:pPr lvl="1"/>
            <a:r>
              <a:rPr lang="en-US" dirty="0"/>
              <a:t>Greek verb = “to take thought for”</a:t>
            </a:r>
          </a:p>
          <a:p>
            <a:pPr marL="914400" lvl="2"/>
            <a:r>
              <a:rPr lang="en-US" sz="2400" dirty="0"/>
              <a:t>Romans 12:17; 2 Corinthians 8:21; 1 Timothy 5:8</a:t>
            </a:r>
          </a:p>
          <a:p>
            <a:r>
              <a:rPr lang="en-US" dirty="0"/>
              <a:t>Divine providence concerns:</a:t>
            </a:r>
          </a:p>
          <a:p>
            <a:pPr lvl="1"/>
            <a:r>
              <a:rPr lang="en-US" dirty="0"/>
              <a:t>God’s support, preservation, care, supervision and government which He exercises over everything He has created (from the moment of His first creation to His foreseeable future into eternity) that He might accomplish the purpose for which all things were created</a:t>
            </a:r>
          </a:p>
        </p:txBody>
      </p:sp>
    </p:spTree>
    <p:extLst>
      <p:ext uri="{BB962C8B-B14F-4D97-AF65-F5344CB8AC3E}">
        <p14:creationId xmlns:p14="http://schemas.microsoft.com/office/powerpoint/2010/main" val="24837721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fade">
                                      <p:cBhvr>
                                        <p:cTn id="4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93869-DC4C-426F-95D6-80B7462EA909}"/>
              </a:ext>
            </a:extLst>
          </p:cNvPr>
          <p:cNvSpPr>
            <a:spLocks noGrp="1"/>
          </p:cNvSpPr>
          <p:nvPr>
            <p:ph type="title"/>
          </p:nvPr>
        </p:nvSpPr>
        <p:spPr/>
        <p:txBody>
          <a:bodyPr/>
          <a:lstStyle/>
          <a:p>
            <a:r>
              <a:rPr lang="en-US" dirty="0"/>
              <a:t>God Still Works Today </a:t>
            </a:r>
          </a:p>
        </p:txBody>
      </p:sp>
      <p:sp>
        <p:nvSpPr>
          <p:cNvPr id="3" name="Content Placeholder 2">
            <a:extLst>
              <a:ext uri="{FF2B5EF4-FFF2-40B4-BE49-F238E27FC236}">
                <a16:creationId xmlns:a16="http://schemas.microsoft.com/office/drawing/2014/main" id="{468DBF08-3365-40B1-8ADB-1242671360C8}"/>
              </a:ext>
            </a:extLst>
          </p:cNvPr>
          <p:cNvSpPr>
            <a:spLocks noGrp="1"/>
          </p:cNvSpPr>
          <p:nvPr>
            <p:ph idx="1"/>
          </p:nvPr>
        </p:nvSpPr>
        <p:spPr/>
        <p:txBody>
          <a:bodyPr>
            <a:normAutofit/>
          </a:bodyPr>
          <a:lstStyle/>
          <a:p>
            <a:r>
              <a:rPr lang="en-US" dirty="0"/>
              <a:t>He created all things</a:t>
            </a:r>
          </a:p>
          <a:p>
            <a:r>
              <a:rPr lang="en-US" dirty="0"/>
              <a:t>He sustains all things</a:t>
            </a:r>
          </a:p>
          <a:p>
            <a:pPr lvl="1"/>
            <a:r>
              <a:rPr lang="en-US" dirty="0"/>
              <a:t>“God…has in these last days spoken to us by His Son, whom He has appointed heir of all things, through whom also He made the worlds; who being the brightness of His glory and the express image of His person, and upholding all things by the word of His power, when He had by Himself purged our sins, sat down at the right hand of the Majesty on high” (Heb. 1:2-3)</a:t>
            </a:r>
          </a:p>
          <a:p>
            <a:pPr lvl="1"/>
            <a:r>
              <a:rPr lang="en-US" dirty="0"/>
              <a:t>“And He is before all things, and in Him all things consist” (Col. 1:17)</a:t>
            </a:r>
          </a:p>
          <a:p>
            <a:pPr lvl="1"/>
            <a:r>
              <a:rPr lang="en-US" dirty="0"/>
              <a:t>“For in Him we live and move and have our being…” (Acts 17:28)</a:t>
            </a:r>
          </a:p>
        </p:txBody>
      </p:sp>
    </p:spTree>
    <p:extLst>
      <p:ext uri="{BB962C8B-B14F-4D97-AF65-F5344CB8AC3E}">
        <p14:creationId xmlns:p14="http://schemas.microsoft.com/office/powerpoint/2010/main" val="23507219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93869-DC4C-426F-95D6-80B7462EA909}"/>
              </a:ext>
            </a:extLst>
          </p:cNvPr>
          <p:cNvSpPr>
            <a:spLocks noGrp="1"/>
          </p:cNvSpPr>
          <p:nvPr>
            <p:ph type="title"/>
          </p:nvPr>
        </p:nvSpPr>
        <p:spPr>
          <a:xfrm>
            <a:off x="816077" y="1367125"/>
            <a:ext cx="10520517" cy="1037027"/>
          </a:xfrm>
        </p:spPr>
        <p:txBody>
          <a:bodyPr>
            <a:normAutofit fontScale="90000"/>
          </a:bodyPr>
          <a:lstStyle/>
          <a:p>
            <a:pPr>
              <a:lnSpc>
                <a:spcPct val="80000"/>
              </a:lnSpc>
            </a:pPr>
            <a:r>
              <a:rPr lang="en-US" dirty="0"/>
              <a:t>Key Principles to Help Understand and Appreciate Divine Providence </a:t>
            </a:r>
          </a:p>
        </p:txBody>
      </p:sp>
      <p:sp>
        <p:nvSpPr>
          <p:cNvPr id="3" name="Content Placeholder 2">
            <a:extLst>
              <a:ext uri="{FF2B5EF4-FFF2-40B4-BE49-F238E27FC236}">
                <a16:creationId xmlns:a16="http://schemas.microsoft.com/office/drawing/2014/main" id="{468DBF08-3365-40B1-8ADB-1242671360C8}"/>
              </a:ext>
            </a:extLst>
          </p:cNvPr>
          <p:cNvSpPr>
            <a:spLocks noGrp="1"/>
          </p:cNvSpPr>
          <p:nvPr>
            <p:ph idx="1"/>
          </p:nvPr>
        </p:nvSpPr>
        <p:spPr>
          <a:xfrm>
            <a:off x="231448" y="2527442"/>
            <a:ext cx="11960552" cy="4330557"/>
          </a:xfrm>
        </p:spPr>
        <p:txBody>
          <a:bodyPr>
            <a:normAutofit fontScale="77500" lnSpcReduction="20000"/>
          </a:bodyPr>
          <a:lstStyle/>
          <a:p>
            <a:r>
              <a:rPr lang="en-US" dirty="0"/>
              <a:t>The providence of God is still at work today</a:t>
            </a:r>
          </a:p>
          <a:p>
            <a:r>
              <a:rPr lang="en-US" dirty="0"/>
              <a:t>God’s providence is exercised:</a:t>
            </a:r>
          </a:p>
          <a:p>
            <a:pPr lvl="1"/>
            <a:r>
              <a:rPr lang="en-US" sz="2600" dirty="0"/>
              <a:t>Generally – toward all creation</a:t>
            </a:r>
          </a:p>
          <a:p>
            <a:pPr lvl="1"/>
            <a:r>
              <a:rPr lang="en-US" sz="2600" dirty="0"/>
              <a:t>Specifically – toward His children</a:t>
            </a:r>
          </a:p>
          <a:p>
            <a:r>
              <a:rPr lang="en-US" dirty="0"/>
              <a:t>Providence cannot conflict with God’s nature or His revealed will</a:t>
            </a:r>
          </a:p>
          <a:p>
            <a:r>
              <a:rPr lang="en-US" dirty="0"/>
              <a:t>Providence does not negate man’s free will</a:t>
            </a:r>
          </a:p>
          <a:p>
            <a:r>
              <a:rPr lang="en-US" dirty="0"/>
              <a:t>Providence must be distinguished from the miraculous</a:t>
            </a:r>
          </a:p>
          <a:p>
            <a:r>
              <a:rPr lang="en-US" dirty="0"/>
              <a:t>In providence, God works behind the scenes</a:t>
            </a:r>
          </a:p>
          <a:p>
            <a:pPr lvl="1"/>
            <a:r>
              <a:rPr lang="en-US" sz="2600" dirty="0"/>
              <a:t>It is not true that God is not involved in anything</a:t>
            </a:r>
          </a:p>
          <a:p>
            <a:pPr lvl="1"/>
            <a:r>
              <a:rPr lang="en-US" sz="2600" dirty="0"/>
              <a:t>It is not true that God is involved in everything</a:t>
            </a:r>
          </a:p>
          <a:p>
            <a:r>
              <a:rPr lang="en-US" dirty="0"/>
              <a:t>Providence is NOT chance, fate, luck or coincidence</a:t>
            </a:r>
          </a:p>
          <a:p>
            <a:r>
              <a:rPr lang="en-US" sz="2900" dirty="0"/>
              <a:t>His providence is tied to His eternal, immutable, omnipotent, omniscient &amp; omnipresent nature</a:t>
            </a:r>
          </a:p>
        </p:txBody>
      </p:sp>
    </p:spTree>
    <p:extLst>
      <p:ext uri="{BB962C8B-B14F-4D97-AF65-F5344CB8AC3E}">
        <p14:creationId xmlns:p14="http://schemas.microsoft.com/office/powerpoint/2010/main" val="12008052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fade">
                                      <p:cBhvr>
                                        <p:cTn id="47" dur="5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fade">
                                      <p:cBhvr>
                                        <p:cTn id="52" dur="500"/>
                                        <p:tgtEl>
                                          <p:spTgt spid="3">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Effect transition="in" filter="fade">
                                      <p:cBhvr>
                                        <p:cTn id="57" dur="500"/>
                                        <p:tgtEl>
                                          <p:spTgt spid="3">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
                                            <p:txEl>
                                              <p:pRg st="10" end="10"/>
                                            </p:txEl>
                                          </p:spTgt>
                                        </p:tgtEl>
                                        <p:attrNameLst>
                                          <p:attrName>style.visibility</p:attrName>
                                        </p:attrNameLst>
                                      </p:cBhvr>
                                      <p:to>
                                        <p:strVal val="visible"/>
                                      </p:to>
                                    </p:set>
                                    <p:animEffect transition="in" filter="fade">
                                      <p:cBhvr>
                                        <p:cTn id="62" dur="500"/>
                                        <p:tgtEl>
                                          <p:spTgt spid="3">
                                            <p:txEl>
                                              <p:pRg st="10" end="1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3">
                                            <p:txEl>
                                              <p:pRg st="11" end="11"/>
                                            </p:txEl>
                                          </p:spTgt>
                                        </p:tgtEl>
                                        <p:attrNameLst>
                                          <p:attrName>style.visibility</p:attrName>
                                        </p:attrNameLst>
                                      </p:cBhvr>
                                      <p:to>
                                        <p:strVal val="visible"/>
                                      </p:to>
                                    </p:set>
                                    <p:animEffect transition="in" filter="fade">
                                      <p:cBhvr>
                                        <p:cTn id="67"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TotalTime>
  <Words>414</Words>
  <Application>Microsoft Office PowerPoint</Application>
  <PresentationFormat>Widescreen</PresentationFormat>
  <Paragraphs>35</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PowerPoint Presentation</vt:lpstr>
      <vt:lpstr>God Exists &amp; Created All Things</vt:lpstr>
      <vt:lpstr>Definition of Providence </vt:lpstr>
      <vt:lpstr>God Still Works Today </vt:lpstr>
      <vt:lpstr>Key Principles to Help Understand and Appreciate Divine Providence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Sproule</dc:creator>
  <cp:lastModifiedBy>David Sproule</cp:lastModifiedBy>
  <cp:revision>12</cp:revision>
  <dcterms:created xsi:type="dcterms:W3CDTF">2020-06-16T17:40:12Z</dcterms:created>
  <dcterms:modified xsi:type="dcterms:W3CDTF">2020-06-16T19:14:29Z</dcterms:modified>
</cp:coreProperties>
</file>