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3" autoAdjust="0"/>
    <p:restoredTop sz="94660"/>
  </p:normalViewPr>
  <p:slideViewPr>
    <p:cSldViewPr snapToGrid="0">
      <p:cViewPr varScale="1">
        <p:scale>
          <a:sx n="93" d="100"/>
          <a:sy n="93" d="100"/>
        </p:scale>
        <p:origin x="96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C33DE-54EC-4D2C-BBC3-52ED6E4E46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B71953-DB04-4CF2-9CDD-AE8B595D1B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5A9C7C-7F45-484A-8A59-D22146888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59054-91F7-4D98-AF9A-59EF0B2BA8CF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E28204-5EAD-4128-A56F-52831AC98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BCDA23-F6A1-4F97-94BB-940A01286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7E224-C3A3-4D75-90B3-5FF29763709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book, text, sitting, stack&#10;&#10;Description automatically generated">
            <a:extLst>
              <a:ext uri="{FF2B5EF4-FFF2-40B4-BE49-F238E27FC236}">
                <a16:creationId xmlns:a16="http://schemas.microsoft.com/office/drawing/2014/main" id="{9AB7612B-7D16-4ECF-A11E-9D4B7301F6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120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6BC3B-1D9E-4F2A-971B-9B28AA3E8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0A46F6-A140-445A-A9D3-FEE5281E7C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E40B82-9FA6-4548-8815-1C9E8DD858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53328C-BE43-4C50-9E57-B1216C4DB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59054-91F7-4D98-AF9A-59EF0B2BA8CF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444B31-0045-4744-8226-719DC2919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A9B304-7091-4293-9CDB-11C0A638D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7E224-C3A3-4D75-90B3-5FF297637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786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6EF65-693A-41BA-9F59-6DA2A0684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D2E9CA-38DE-45E6-A03C-A854C5045D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4CCB4D-C65C-4853-9B97-04B095A07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59054-91F7-4D98-AF9A-59EF0B2BA8CF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C20074-12A8-4CC7-9E18-5FAB766E5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369E08-CD5B-4095-8C48-5AB56FC97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7E224-C3A3-4D75-90B3-5FF297637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6243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B3C3F6-D16E-4FC5-9A6E-6453F4B471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63B613-4936-4EAF-8FF7-AB48208DE1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07E747-7562-496A-B5B0-3F46D3CA5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59054-91F7-4D98-AF9A-59EF0B2BA8CF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3B286A-F509-4E0B-B6B5-FA8A35BC7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4C0D91-9D27-4050-BEAE-F258414AD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7E224-C3A3-4D75-90B3-5FF297637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813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54647C8B-49C7-4CCE-A5BB-69CA2B98DF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80C65C-AE5C-48A8-80A2-2E429A455A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903" y="1902536"/>
            <a:ext cx="8707452" cy="4955463"/>
          </a:xfrm>
        </p:spPr>
        <p:txBody>
          <a:bodyPr/>
          <a:lstStyle>
            <a:lvl1pPr>
              <a:defRPr b="1"/>
            </a:lvl1pPr>
            <a:lvl2pPr marL="573088" indent="-228600">
              <a:buFont typeface="Calibri" panose="020F0502020204030204" pitchFamily="34" charset="0"/>
              <a:buChar char="−"/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69275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D3FC6556-4D63-4CD4-8A65-211A616234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80C65C-AE5C-48A8-80A2-2E429A455A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903" y="1902536"/>
            <a:ext cx="8707452" cy="4955463"/>
          </a:xfrm>
        </p:spPr>
        <p:txBody>
          <a:bodyPr/>
          <a:lstStyle>
            <a:lvl1pPr>
              <a:defRPr b="1"/>
            </a:lvl1pPr>
            <a:lvl2pPr marL="573088" indent="-228600">
              <a:buFont typeface="Calibri" panose="020F0502020204030204" pitchFamily="34" charset="0"/>
              <a:buChar char="−"/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55878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BDF08-2261-4A34-94AC-D6E040119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B3119E-CCB7-4872-895D-2D290645C2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E53E88-7DF4-459C-9274-358055ABD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59054-91F7-4D98-AF9A-59EF0B2BA8CF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1E9883-8D06-4CA8-A1DF-E6690BDCB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4D3ADE-86EF-4FB3-A98B-9B56760EB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7E224-C3A3-4D75-90B3-5FF297637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217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4B24F-88ED-4D8A-9D3D-F46CCD5D3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EA26CE-A98B-4627-A602-22952C9E72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BD4C6B-32C9-4A47-84C9-7BD4C9D1CF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958FBB-6376-4ED8-A4F8-BFD7051F1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59054-91F7-4D98-AF9A-59EF0B2BA8CF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160AA4-CEA4-45BA-A896-776B4123B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1616A3-A921-45C9-BA76-7D3AF2517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7E224-C3A3-4D75-90B3-5FF297637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34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9DD18-4992-429D-B731-C6B26D927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F952AD-9882-468C-839A-682551A910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9204A9-A186-40BF-89BD-E7110C8DAB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5F7973-9239-4EC5-8194-3768FFF15F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D49008-1CE5-4B20-8DB5-54ED50602B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1F82D8-64C5-4C9B-B5BA-CDE2478B3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59054-91F7-4D98-AF9A-59EF0B2BA8CF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525FD57-1AEE-41D6-B737-BE217DBCC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5AE1EC-47EB-43B2-8239-506174D55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7E224-C3A3-4D75-90B3-5FF297637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734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F7FB7-7B11-4AFC-9A2C-E90FB705A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199F78-77A5-4BEE-AF96-66F0543E6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59054-91F7-4D98-AF9A-59EF0B2BA8CF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D8FDF8-94FA-4771-A00B-2ECE94B20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03A710-DFBB-4190-96AC-FD937A2CC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7E224-C3A3-4D75-90B3-5FF297637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428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5FB044-F91D-4158-8784-A808B6001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59054-91F7-4D98-AF9A-59EF0B2BA8CF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65E61D-BFE2-48C3-8AF1-A8F576482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939D1C-1A4E-4C61-B593-DB7274476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7E224-C3A3-4D75-90B3-5FF297637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088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B7E0E-69A5-444D-A1A4-8F2A7D0ED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41D827-1DB9-420C-BFB5-34DA6F0589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7B0D92-A884-4795-A25B-FA386CE89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BFDE8A-3FB4-492C-B36C-818438074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59054-91F7-4D98-AF9A-59EF0B2BA8CF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A681F2-D1D4-4F2B-811A-F73A7DD65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671B0D-91ED-44CB-BFD2-3380D3518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7E224-C3A3-4D75-90B3-5FF297637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499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FFB344-DB7D-4C9F-BFAA-10F96EA63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9254AF-F0CB-430F-83E0-17E2F5932E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78D058-16D3-458E-B6E5-E75FECD2AA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859054-91F7-4D98-AF9A-59EF0B2BA8CF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B585F4-866A-4F7A-B592-74B07FC4A5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46B720-51C7-46A3-B40C-B615434AB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7E224-C3A3-4D75-90B3-5FF297637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761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7594035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EB358F5-22B4-403D-AA92-D86CFC7BB5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Without FAITH, it is impossible to PLEASE God – Heb. 11:7</a:t>
            </a:r>
          </a:p>
          <a:p>
            <a:r>
              <a:rPr lang="en-US" sz="2400" dirty="0"/>
              <a:t>FAITH is essential in order to obtain ETERNAL LIFE – John 3:16</a:t>
            </a:r>
          </a:p>
          <a:p>
            <a:r>
              <a:rPr lang="en-US" sz="2400" dirty="0"/>
              <a:t>We are SAVED by FAITH – Eph. 2:8; Acts 16:31</a:t>
            </a:r>
          </a:p>
          <a:p>
            <a:r>
              <a:rPr lang="en-US" sz="2400" dirty="0"/>
              <a:t>We must LIVE by FAITH – Gal. 2:20</a:t>
            </a:r>
          </a:p>
          <a:p>
            <a:r>
              <a:rPr lang="en-US" sz="2400" dirty="0"/>
              <a:t>The VICTORY that overcomes the world is our FAITH – 1 John 5:4</a:t>
            </a:r>
          </a:p>
          <a:p>
            <a:r>
              <a:rPr lang="en-US" sz="2400" dirty="0"/>
              <a:t>FAITH comes by hearing GOD’S WORD – Rom. 10:17</a:t>
            </a:r>
          </a:p>
          <a:p>
            <a:r>
              <a:rPr lang="en-US" sz="2400" dirty="0"/>
              <a:t>Thus, we must INCREASE our FAITH – Luke 17:5</a:t>
            </a:r>
          </a:p>
        </p:txBody>
      </p:sp>
    </p:spTree>
    <p:extLst>
      <p:ext uri="{BB962C8B-B14F-4D97-AF65-F5344CB8AC3E}">
        <p14:creationId xmlns:p14="http://schemas.microsoft.com/office/powerpoint/2010/main" val="329809044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EB358F5-22B4-403D-AA92-D86CFC7BB5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Christians are soldiers in the Lord’s Army (2 Tim. 2:3)</a:t>
            </a:r>
          </a:p>
          <a:p>
            <a:r>
              <a:rPr lang="en-US" sz="2400" dirty="0"/>
              <a:t>Christian soldiers must find their strength in the Lord (Eph. 6:10)</a:t>
            </a:r>
          </a:p>
          <a:p>
            <a:r>
              <a:rPr lang="en-US" sz="2400" dirty="0"/>
              <a:t>Christian soldiers must be fully equipped/armored (Eph. 6:10-18)</a:t>
            </a:r>
          </a:p>
          <a:p>
            <a:r>
              <a:rPr lang="en-US" sz="2400" dirty="0"/>
              <a:t>Christian soldiers have one weapon (Eph. 6:17; 2 Cor. 10:4)</a:t>
            </a:r>
          </a:p>
          <a:p>
            <a:r>
              <a:rPr lang="en-US" sz="2400" dirty="0"/>
              <a:t>Christian soldiers must fight the good fight (1 Tim. 6:12)</a:t>
            </a:r>
          </a:p>
          <a:p>
            <a:r>
              <a:rPr lang="en-US" sz="2400" dirty="0"/>
              <a:t>Christian soldiers must stand against the devil (Eph. 6:11)</a:t>
            </a:r>
          </a:p>
          <a:p>
            <a:r>
              <a:rPr lang="en-US" sz="2400" dirty="0"/>
              <a:t>Christian soldiers must endure hardships (2 Tim. 2:3)</a:t>
            </a:r>
          </a:p>
          <a:p>
            <a:r>
              <a:rPr lang="en-US" sz="2400" dirty="0"/>
              <a:t>Christian soldiers must be diligent and not be entangled with the world (2 Tim. 2:4)</a:t>
            </a:r>
          </a:p>
          <a:p>
            <a:r>
              <a:rPr lang="en-US" sz="2400" dirty="0"/>
              <a:t>Christian soldiers must seek to please Him who enlisted them as soldiers (2 Tim. 2:4)</a:t>
            </a:r>
          </a:p>
        </p:txBody>
      </p:sp>
    </p:spTree>
    <p:extLst>
      <p:ext uri="{BB962C8B-B14F-4D97-AF65-F5344CB8AC3E}">
        <p14:creationId xmlns:p14="http://schemas.microsoft.com/office/powerpoint/2010/main" val="54090728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EB358F5-22B4-403D-AA92-D86CFC7BB5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 January 2009, we began this Sunday night “program”</a:t>
            </a:r>
          </a:p>
          <a:p>
            <a:r>
              <a:rPr lang="en-US" dirty="0"/>
              <a:t>3-fold purpose was to help Christians in:</a:t>
            </a:r>
          </a:p>
          <a:p>
            <a:pPr lvl="1"/>
            <a:r>
              <a:rPr lang="en-US" dirty="0"/>
              <a:t>Sharpening Swords</a:t>
            </a:r>
          </a:p>
          <a:p>
            <a:pPr lvl="1"/>
            <a:r>
              <a:rPr lang="en-US" dirty="0"/>
              <a:t>Equipping to Serve</a:t>
            </a:r>
          </a:p>
          <a:p>
            <a:pPr lvl="1"/>
            <a:r>
              <a:rPr lang="en-US" dirty="0"/>
              <a:t>Marching to Heaven</a:t>
            </a:r>
          </a:p>
          <a:p>
            <a:r>
              <a:rPr lang="en-US" dirty="0"/>
              <a:t>We studied:</a:t>
            </a:r>
          </a:p>
          <a:p>
            <a:pPr lvl="1"/>
            <a:r>
              <a:rPr lang="en-US" dirty="0"/>
              <a:t>A simple Overview of the Bible</a:t>
            </a:r>
          </a:p>
          <a:p>
            <a:pPr lvl="1"/>
            <a:r>
              <a:rPr lang="en-US" dirty="0"/>
              <a:t>The Books of Moses:  Genesis-Exodus, Leviticus-Deuteronomy</a:t>
            </a:r>
          </a:p>
          <a:p>
            <a:pPr lvl="1"/>
            <a:r>
              <a:rPr lang="en-US" dirty="0"/>
              <a:t>The Books of History: Joshua-Solomon</a:t>
            </a:r>
          </a:p>
          <a:p>
            <a:pPr lvl="1"/>
            <a:r>
              <a:rPr lang="en-US" dirty="0"/>
              <a:t>The Books of Poetry: Job-Psalms, Proverbs-Ecclesiastes-Song</a:t>
            </a:r>
          </a:p>
          <a:p>
            <a:pPr lvl="1"/>
            <a:r>
              <a:rPr lang="en-US" dirty="0"/>
              <a:t>The Books of History: Division-Restoration</a:t>
            </a:r>
          </a:p>
          <a:p>
            <a:pPr lvl="1"/>
            <a:r>
              <a:rPr lang="en-US" dirty="0"/>
              <a:t>The Books of Prophecy: Isaiah-Malachi</a:t>
            </a:r>
          </a:p>
        </p:txBody>
      </p:sp>
    </p:spTree>
    <p:extLst>
      <p:ext uri="{BB962C8B-B14F-4D97-AF65-F5344CB8AC3E}">
        <p14:creationId xmlns:p14="http://schemas.microsoft.com/office/powerpoint/2010/main" val="24097907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EB358F5-22B4-403D-AA92-D86CFC7BB5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Designed “Field Manuals” for each soldier</a:t>
            </a:r>
          </a:p>
          <a:p>
            <a:pPr lvl="1"/>
            <a:r>
              <a:rPr lang="en-US" dirty="0"/>
              <a:t>To equip with an easy-access, convenient-size handbook </a:t>
            </a:r>
          </a:p>
          <a:p>
            <a:r>
              <a:rPr lang="en-US" dirty="0"/>
              <a:t>Four Key Areas of Learning on each “Field Manual Card”</a:t>
            </a:r>
          </a:p>
          <a:p>
            <a:pPr lvl="1"/>
            <a:r>
              <a:rPr lang="en-US" dirty="0"/>
              <a:t>Key Bible Facts</a:t>
            </a:r>
          </a:p>
          <a:p>
            <a:pPr lvl="1"/>
            <a:r>
              <a:rPr lang="en-US" dirty="0"/>
              <a:t>Key Bible Chapters</a:t>
            </a:r>
          </a:p>
          <a:p>
            <a:pPr lvl="1"/>
            <a:r>
              <a:rPr lang="en-US" dirty="0"/>
              <a:t>Key Bible Locations</a:t>
            </a:r>
          </a:p>
          <a:p>
            <a:pPr lvl="1"/>
            <a:r>
              <a:rPr lang="en-US" dirty="0"/>
              <a:t>Key Memory Verses</a:t>
            </a:r>
          </a:p>
          <a:p>
            <a:r>
              <a:rPr lang="en-US" dirty="0"/>
              <a:t>Three Levels of Questions (different cards for each level)</a:t>
            </a:r>
          </a:p>
          <a:p>
            <a:pPr lvl="1"/>
            <a:r>
              <a:rPr lang="en-US" dirty="0"/>
              <a:t>Prophet</a:t>
            </a:r>
          </a:p>
          <a:p>
            <a:pPr lvl="1"/>
            <a:r>
              <a:rPr lang="en-US" dirty="0"/>
              <a:t>Priest</a:t>
            </a:r>
          </a:p>
          <a:p>
            <a:pPr lvl="1"/>
            <a:r>
              <a:rPr lang="en-US" dirty="0"/>
              <a:t>King</a:t>
            </a:r>
          </a:p>
          <a:p>
            <a:r>
              <a:rPr lang="en-US" dirty="0"/>
              <a:t>Our plan from this point forward…</a:t>
            </a:r>
          </a:p>
        </p:txBody>
      </p:sp>
    </p:spTree>
    <p:extLst>
      <p:ext uri="{BB962C8B-B14F-4D97-AF65-F5344CB8AC3E}">
        <p14:creationId xmlns:p14="http://schemas.microsoft.com/office/powerpoint/2010/main" val="17857934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EB358F5-22B4-403D-AA92-D86CFC7BB5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903" y="2332234"/>
            <a:ext cx="8707452" cy="452576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A Study of the</a:t>
            </a:r>
          </a:p>
          <a:p>
            <a:pPr marL="0" indent="0" algn="ctr">
              <a:buNone/>
            </a:pPr>
            <a:r>
              <a:rPr lang="en-US" sz="6000" dirty="0"/>
              <a:t>“Overview of the Bible”</a:t>
            </a:r>
          </a:p>
          <a:p>
            <a:pPr marL="0" indent="0" algn="ctr">
              <a:buNone/>
            </a:pPr>
            <a:r>
              <a:rPr lang="en-US" sz="6000" dirty="0"/>
              <a:t>Cards</a:t>
            </a:r>
          </a:p>
        </p:txBody>
      </p:sp>
    </p:spTree>
    <p:extLst>
      <p:ext uri="{BB962C8B-B14F-4D97-AF65-F5344CB8AC3E}">
        <p14:creationId xmlns:p14="http://schemas.microsoft.com/office/powerpoint/2010/main" val="2231510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349</Words>
  <Application>Microsoft Office PowerPoint</Application>
  <PresentationFormat>Widescreen</PresentationFormat>
  <Paragraphs>43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7</cp:revision>
  <dcterms:created xsi:type="dcterms:W3CDTF">2020-06-28T20:10:26Z</dcterms:created>
  <dcterms:modified xsi:type="dcterms:W3CDTF">2020-06-28T21:38:12Z</dcterms:modified>
</cp:coreProperties>
</file>