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385E5B4-8356-4C7B-B3E9-B4E803AE388E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4095-F6FB-40E1-AD57-E43890290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5802E-6205-417C-9727-5E62AEEC1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8DC0-A15E-4AF4-856B-5E7BD67A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D1A3C-997D-43BE-BF7A-AEE30303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2258-4C03-482F-B0B8-7738C55E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78F6A6C-30A8-40F7-86F0-691015AD3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C0EC9-C885-4C14-BF4C-E49E7131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6E129-ACC3-44E9-ACD5-6DADFAC7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8BD9-3040-4778-8DC6-9BA43397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0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82D5-7803-4E0C-9A3D-50B0214D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A0C5-02E7-4A55-B934-2FA9499C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FFF64-868D-4C0F-B36F-A66BE7F1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E1E90-2603-45EB-A10F-768757C9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A6499-C3A3-46B4-A54C-194E8386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B1517-A8C0-4B0D-8127-8D6FD1E2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4F68-8756-46F1-B130-033A9A78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8F3E6-FA07-4A39-8D88-FD85DEBA7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84A0D-DF31-4DFA-9583-20E7C55C7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C513-5B4F-40B0-AC66-921D8ABA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85551-5D7B-4539-9C1E-CCE167D9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D51B4-797C-46C3-ACA3-87C7ACCA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371C-5F7D-430A-99CE-C95A23D2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1EEAD-6BF6-4FB4-97DE-724FDE7D8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BC1E4-9450-4D83-A1C7-F5AE806B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2CA5D-5B81-4D44-BAEF-C420A5DB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571F-5FC4-43F7-8EEE-209A0B5D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91EFFF-4971-4809-AF3D-5F2FE18C2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9B4D7-868B-4F33-97F6-63ED7A72A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F92EC-B037-4B33-A3C4-6EE3BA55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B4A3-6C3C-4555-9B20-485BA100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BC84-F026-43D8-80E1-C7E0D3D0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E3B4B8-916B-4D7C-BB33-54ECEBC08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1525-895A-42C4-82A5-CF3AD17C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18" y="5018808"/>
            <a:ext cx="10979727" cy="15426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2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690274E-92DB-4E30-B604-B294AAC94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1525-895A-42C4-82A5-CF3AD17C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18" y="5018808"/>
            <a:ext cx="10979727" cy="15426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78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556E1D-DAB6-4EB4-8EA7-2BE965E0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1525-895A-42C4-82A5-CF3AD17C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2" y="1480458"/>
            <a:ext cx="11127674" cy="5080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32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93FA0-429D-4CCA-9CB5-13B408578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1525-895A-42C4-82A5-CF3AD17C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2" y="1480458"/>
            <a:ext cx="11127674" cy="5080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75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7F40-EFA6-4239-AA86-BCB0D67F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AC95-2A3A-4641-9738-2ACF48BAF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6083-271A-46DB-9CE3-32657674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7096D-141C-4497-AA5B-48A872C3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E681-24D1-48B7-881D-5525E3E4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4983-38E5-41D3-A3B6-961156FF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BD0F-4189-459B-8D00-76B0A243B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86F04-B9F9-477C-A6D0-0EFB0A58C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85E74-E02B-443B-BA18-FF0305FB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236BB-0F5E-4691-86FB-51B5C887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6511B-A324-412D-95ED-5F19253A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BFF2-83B1-4338-9976-63225406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8D018-A418-49E2-A1A8-2A65A262C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8E95B-3AAE-4490-A9B4-126495677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5E91C-FFA2-4615-8BF5-1FFE5CF36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E502D-C5A1-4E9E-8E59-0270807EB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CDC0F-F1E1-48A3-8CEC-93FE36E3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4491F-3BE2-450B-849D-18AFBF8B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B8E50-8A69-44D8-8296-8C127624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48C9-372A-4DE7-9D70-6CE31594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91FD8-B5E9-480A-9ECE-EB17CBD9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93DB1-9098-4776-90C6-B05BAAE7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F18DB-0C5A-4EFD-93F2-619A68F5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26635-8499-4415-BD28-7AEDD202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7A784-9AB5-4E7D-8542-C8162EB2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34EF-E232-4644-A0D3-7FEF58DC5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8EDF-A177-4D82-B777-39EF5082F1E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401E2-A911-484C-B6CA-ACCC24CDF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A0848-52C4-4B94-A9C7-65096A457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1DB1-7774-47C4-A867-1F8F58C5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6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59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6A177-20E6-4254-A62B-099F604C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20909" r="49119" b="66515"/>
          <a:stretch/>
        </p:blipFill>
        <p:spPr>
          <a:xfrm>
            <a:off x="1070264" y="1433944"/>
            <a:ext cx="5133109" cy="8624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0FBD7-293B-48FF-8297-7421FD0E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55" y="2389909"/>
            <a:ext cx="10564090" cy="4171517"/>
          </a:xfrm>
        </p:spPr>
        <p:txBody>
          <a:bodyPr/>
          <a:lstStyle/>
          <a:p>
            <a:r>
              <a:rPr lang="en-US" dirty="0"/>
              <a:t>Study the Bible – personally, daily, joyfully (Psa. 119:97)</a:t>
            </a:r>
          </a:p>
          <a:p>
            <a:r>
              <a:rPr lang="en-US" dirty="0"/>
              <a:t>Talk to God – personally, daily, joyfully (Col. 4:2)</a:t>
            </a:r>
          </a:p>
          <a:p>
            <a:r>
              <a:rPr lang="en-US" dirty="0"/>
              <a:t>Live the life – personally, daily, joyfully (1 Pet. 2:11-12)</a:t>
            </a:r>
          </a:p>
        </p:txBody>
      </p:sp>
    </p:spTree>
    <p:extLst>
      <p:ext uri="{BB962C8B-B14F-4D97-AF65-F5344CB8AC3E}">
        <p14:creationId xmlns:p14="http://schemas.microsoft.com/office/powerpoint/2010/main" val="310257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6A177-20E6-4254-A62B-099F604C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20909" r="49119" b="66515"/>
          <a:stretch/>
        </p:blipFill>
        <p:spPr>
          <a:xfrm>
            <a:off x="1070264" y="1433944"/>
            <a:ext cx="5133109" cy="8624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0FBD7-293B-48FF-8297-7421FD0E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55" y="3069771"/>
            <a:ext cx="10564090" cy="3491655"/>
          </a:xfrm>
        </p:spPr>
        <p:txBody>
          <a:bodyPr/>
          <a:lstStyle/>
          <a:p>
            <a:r>
              <a:rPr lang="en-US" dirty="0"/>
              <a:t>Recognize the influence that others have on you (1 Cor. 15:33)</a:t>
            </a:r>
          </a:p>
          <a:p>
            <a:r>
              <a:rPr lang="en-US" dirty="0"/>
              <a:t>Refuse to follow the ungodly (Ex. 23:2; Psa. 1:1)</a:t>
            </a:r>
          </a:p>
          <a:p>
            <a:r>
              <a:rPr lang="en-US" dirty="0"/>
              <a:t>Choose righteous friends (Prov. 12:26)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6867D5-298C-4735-9A2A-E186915A6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33485" r="36339" b="56349"/>
          <a:stretch/>
        </p:blipFill>
        <p:spPr>
          <a:xfrm>
            <a:off x="881743" y="2296390"/>
            <a:ext cx="6879770" cy="6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6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6A177-20E6-4254-A62B-099F604C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20909" r="49119" b="66515"/>
          <a:stretch/>
        </p:blipFill>
        <p:spPr>
          <a:xfrm>
            <a:off x="1070264" y="1433944"/>
            <a:ext cx="5133109" cy="8624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0FBD7-293B-48FF-8297-7421FD0E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55" y="3733800"/>
            <a:ext cx="10564090" cy="2827626"/>
          </a:xfrm>
        </p:spPr>
        <p:txBody>
          <a:bodyPr/>
          <a:lstStyle/>
          <a:p>
            <a:r>
              <a:rPr lang="en-US" dirty="0"/>
              <a:t>Make assembling with the church a priority (Matt. 6:33)</a:t>
            </a:r>
          </a:p>
          <a:p>
            <a:r>
              <a:rPr lang="en-US" dirty="0"/>
              <a:t>Worship the Lord heartily each time (Psa. 111:1; Eph. 5:19)</a:t>
            </a:r>
          </a:p>
          <a:p>
            <a:r>
              <a:rPr lang="en-US" dirty="0"/>
              <a:t>Meditate deeply on the Lord’s sacrifice (1 Cor. 11:27-29)</a:t>
            </a:r>
          </a:p>
          <a:p>
            <a:r>
              <a:rPr lang="en-US" dirty="0"/>
              <a:t>Invest yourself in the sermon (Acts 17:11)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6867D5-298C-4735-9A2A-E186915A6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33485" r="36339" b="56349"/>
          <a:stretch/>
        </p:blipFill>
        <p:spPr>
          <a:xfrm>
            <a:off x="881743" y="2296390"/>
            <a:ext cx="6879770" cy="697181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DFC449B-AA76-4C2D-BEA7-7B840572CE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43651" r="5357" b="46183"/>
          <a:stretch/>
        </p:blipFill>
        <p:spPr>
          <a:xfrm>
            <a:off x="881743" y="2993571"/>
            <a:ext cx="10657114" cy="6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6A177-20E6-4254-A62B-099F604C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20909" r="49119" b="66515"/>
          <a:stretch/>
        </p:blipFill>
        <p:spPr>
          <a:xfrm>
            <a:off x="1070264" y="1433944"/>
            <a:ext cx="5133109" cy="8624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0FBD7-293B-48FF-8297-7421FD0E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55" y="4387932"/>
            <a:ext cx="10564090" cy="2173493"/>
          </a:xfrm>
        </p:spPr>
        <p:txBody>
          <a:bodyPr>
            <a:normAutofit fontScale="92500"/>
          </a:bodyPr>
          <a:lstStyle/>
          <a:p>
            <a:r>
              <a:rPr lang="en-US" dirty="0"/>
              <a:t>Refuse to wait around, expecting others to serve you (Matt. 7:12)</a:t>
            </a:r>
          </a:p>
          <a:p>
            <a:r>
              <a:rPr lang="en-US" dirty="0"/>
              <a:t>Help those who least expect it and least likely to be served (Mt. 25:31-46)</a:t>
            </a:r>
          </a:p>
          <a:p>
            <a:r>
              <a:rPr lang="en-US" dirty="0"/>
              <a:t>Be active in the church; find opportunities to make a difference (Gal. 6:10)</a:t>
            </a:r>
          </a:p>
          <a:p>
            <a:r>
              <a:rPr lang="en-US" dirty="0"/>
              <a:t>Keep your church directory handy and use it (Rom. 16:3-16)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6867D5-298C-4735-9A2A-E186915A6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33485" r="36339" b="56349"/>
          <a:stretch/>
        </p:blipFill>
        <p:spPr>
          <a:xfrm>
            <a:off x="881743" y="2296390"/>
            <a:ext cx="6879770" cy="697181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DFC449B-AA76-4C2D-BEA7-7B840572CE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43651" r="5357" b="46183"/>
          <a:stretch/>
        </p:blipFill>
        <p:spPr>
          <a:xfrm>
            <a:off x="881743" y="2993571"/>
            <a:ext cx="10657114" cy="69718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5E5204-AF9B-4003-B205-B92A1655C1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53817" r="33750" b="36017"/>
          <a:stretch/>
        </p:blipFill>
        <p:spPr>
          <a:xfrm>
            <a:off x="881742" y="3690750"/>
            <a:ext cx="7195457" cy="6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6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6A177-20E6-4254-A62B-099F604C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20909" r="49119" b="66515"/>
          <a:stretch/>
        </p:blipFill>
        <p:spPr>
          <a:xfrm>
            <a:off x="1070264" y="1433944"/>
            <a:ext cx="5133109" cy="8624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0FBD7-293B-48FF-8297-7421FD0E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55" y="5085110"/>
            <a:ext cx="10564090" cy="1476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 a goal to teach at least one person every year (Acts 18:26)</a:t>
            </a:r>
          </a:p>
          <a:p>
            <a:r>
              <a:rPr lang="en-US" dirty="0"/>
              <a:t>Be unashamed in public that you’re a Christian (2 Tim. 1:12)</a:t>
            </a:r>
          </a:p>
          <a:p>
            <a:r>
              <a:rPr lang="en-US" dirty="0"/>
              <a:t>Plant seeds of the truth wherever you go (Matt. 13:3-9)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6867D5-298C-4735-9A2A-E186915A6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33485" r="36339" b="56349"/>
          <a:stretch/>
        </p:blipFill>
        <p:spPr>
          <a:xfrm>
            <a:off x="881743" y="2296390"/>
            <a:ext cx="6879770" cy="697181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DFC449B-AA76-4C2D-BEA7-7B840572CE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43651" r="5357" b="46183"/>
          <a:stretch/>
        </p:blipFill>
        <p:spPr>
          <a:xfrm>
            <a:off x="881743" y="2993571"/>
            <a:ext cx="10657114" cy="69718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5E5204-AF9B-4003-B205-B92A1655C1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53817" r="33750" b="36017"/>
          <a:stretch/>
        </p:blipFill>
        <p:spPr>
          <a:xfrm>
            <a:off x="881742" y="3690750"/>
            <a:ext cx="7195457" cy="697181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CA69427F-B133-4F4C-BEBE-6BFFFC5044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63983" r="19464" b="25851"/>
          <a:stretch/>
        </p:blipFill>
        <p:spPr>
          <a:xfrm>
            <a:off x="881740" y="4387931"/>
            <a:ext cx="8937173" cy="6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96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FC20E-E253-4CA4-9D21-C4C95110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480458"/>
            <a:ext cx="9546771" cy="5080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If you don’t think that being</a:t>
            </a:r>
            <a:br>
              <a:rPr lang="en-US" sz="5400" dirty="0"/>
            </a:br>
            <a:r>
              <a:rPr lang="en-US" sz="5400" dirty="0"/>
              <a:t>a faithful Christian is a BLAST:</a:t>
            </a:r>
          </a:p>
          <a:p>
            <a:pPr marL="576263" indent="-347663">
              <a:spcBef>
                <a:spcPts val="2500"/>
              </a:spcBef>
            </a:pPr>
            <a:r>
              <a:rPr lang="en-US" sz="3200" dirty="0"/>
              <a:t>You haven’t been living it right</a:t>
            </a:r>
          </a:p>
          <a:p>
            <a:pPr marL="576263" indent="-347663">
              <a:spcBef>
                <a:spcPts val="2500"/>
              </a:spcBef>
            </a:pPr>
            <a:r>
              <a:rPr lang="en-US" sz="3200" dirty="0"/>
              <a:t>You haven’t given it a chance</a:t>
            </a:r>
          </a:p>
          <a:p>
            <a:pPr marL="576263" indent="-347663">
              <a:spcBef>
                <a:spcPts val="2500"/>
              </a:spcBef>
            </a:pPr>
            <a:r>
              <a:rPr lang="en-US" sz="3200" dirty="0"/>
              <a:t>You are listening to the wrong people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723E61-0B57-4D9C-803B-53F821239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0" t="56826" r="48125" b="31427"/>
          <a:stretch/>
        </p:blipFill>
        <p:spPr>
          <a:xfrm>
            <a:off x="7326086" y="3189515"/>
            <a:ext cx="2264228" cy="71911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1374FD-EEB3-40B4-BBA2-EF95BE317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0" t="56826" r="48125" b="31427"/>
          <a:stretch/>
        </p:blipFill>
        <p:spPr>
          <a:xfrm>
            <a:off x="7086600" y="3966512"/>
            <a:ext cx="2264228" cy="71911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451E02-AEEC-4E14-90C3-0FC45E021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0" t="56826" r="48125" b="31427"/>
          <a:stretch/>
        </p:blipFill>
        <p:spPr>
          <a:xfrm>
            <a:off x="8436428" y="4685950"/>
            <a:ext cx="2264228" cy="7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FC20E-E253-4CA4-9D21-C4C95110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436914"/>
            <a:ext cx="11214760" cy="5080968"/>
          </a:xfrm>
        </p:spPr>
        <p:txBody>
          <a:bodyPr>
            <a:normAutofit/>
          </a:bodyPr>
          <a:lstStyle/>
          <a:p>
            <a:r>
              <a:rPr lang="en-US" sz="3200" dirty="0"/>
              <a:t>Believe Jesus is God’s Son – John 8:24</a:t>
            </a:r>
          </a:p>
          <a:p>
            <a:r>
              <a:rPr lang="en-US" sz="3200" dirty="0"/>
              <a:t>Repent of your sins and turn to God – Luke 13:3</a:t>
            </a:r>
          </a:p>
          <a:p>
            <a:r>
              <a:rPr lang="en-US" sz="3200" dirty="0"/>
              <a:t>Confess your faith in Jesus Christ – Matthew 10:32</a:t>
            </a:r>
          </a:p>
          <a:p>
            <a:r>
              <a:rPr lang="en-US" sz="3200" dirty="0"/>
              <a:t>Be immersed into Christ – Acts 22:16</a:t>
            </a:r>
          </a:p>
          <a:p>
            <a:pPr lvl="1"/>
            <a:r>
              <a:rPr lang="en-US" sz="2800" dirty="0"/>
              <a:t>God will forgive all of your sins – Acts 2:38</a:t>
            </a:r>
          </a:p>
          <a:p>
            <a:pPr lvl="1"/>
            <a:r>
              <a:rPr lang="en-US" sz="2800" dirty="0"/>
              <a:t>God will add you to His church – Acts 2:47</a:t>
            </a:r>
          </a:p>
          <a:p>
            <a:pPr lvl="1"/>
            <a:r>
              <a:rPr lang="en-US" sz="2800" dirty="0"/>
              <a:t>God will register you in heaven – Hebrews 12:23</a:t>
            </a:r>
          </a:p>
          <a:p>
            <a:r>
              <a:rPr lang="en-US" sz="3200" dirty="0"/>
              <a:t>Be a faithful Christian for life – Revelation 2:10</a:t>
            </a:r>
          </a:p>
          <a:p>
            <a:pPr lvl="1"/>
            <a:r>
              <a:rPr lang="en-US" sz="2800" dirty="0"/>
              <a:t>If you’ve strayed, repent and turn away from your sins – Acts 8:22</a:t>
            </a:r>
          </a:p>
          <a:p>
            <a:pPr lvl="1"/>
            <a:r>
              <a:rPr lang="en-US" sz="2800" dirty="0"/>
              <a:t>If you’ve strayed, confess your sins and ask for forgiveness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63739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366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2020-06-27T23:34:53Z</dcterms:created>
  <dcterms:modified xsi:type="dcterms:W3CDTF">2020-06-28T12:27:22Z</dcterms:modified>
</cp:coreProperties>
</file>