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4" d="100"/>
          <a:sy n="94" d="100"/>
        </p:scale>
        <p:origin x="108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DE633CBB-427E-4612-838D-844528A7E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A5BA3792-8485-4086-8D1E-F97D67ECC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C75805CB-56C8-4668-989C-199D6616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91CFF2-6AB1-455E-ADC9-7A702BC4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31" y="4166558"/>
            <a:ext cx="2954974" cy="14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0439-C09E-40C0-899D-025C7D8F6552}"/>
              </a:ext>
            </a:extLst>
          </p:cNvPr>
          <p:cNvSpPr txBox="1"/>
          <p:nvPr/>
        </p:nvSpPr>
        <p:spPr>
          <a:xfrm>
            <a:off x="9133144" y="4520237"/>
            <a:ext cx="2615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Class will start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at 9:15 today</a:t>
            </a:r>
          </a:p>
        </p:txBody>
      </p:sp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</a:t>
            </a:r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</a:t>
            </a:r>
          </a:p>
          <a:p>
            <a:r>
              <a:rPr lang="en-US" dirty="0"/>
              <a:t>They were enjoying and exercising fellowship with one another</a:t>
            </a:r>
          </a:p>
          <a:p>
            <a:r>
              <a:rPr lang="en-US" dirty="0"/>
              <a:t>They were enjoying a strong unity with each other</a:t>
            </a:r>
          </a:p>
          <a:p>
            <a:r>
              <a:rPr lang="en-US" dirty="0"/>
              <a:t>They were mindful of the impact of their actions on others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Find My Identity in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“bondservant of Jesus Christ” (1:1)</a:t>
            </a:r>
          </a:p>
          <a:p>
            <a:r>
              <a:rPr lang="en-US" dirty="0"/>
              <a:t>I am a “saint of Christ Jesus” (1:1; 4:21)</a:t>
            </a:r>
          </a:p>
          <a:p>
            <a:r>
              <a:rPr lang="en-US" dirty="0"/>
              <a:t>I must have the heart of Jesus Christ (1:8)</a:t>
            </a:r>
          </a:p>
          <a:p>
            <a:r>
              <a:rPr lang="en-US" dirty="0"/>
              <a:t>I must have the mind of Christ Jesus (2:5)</a:t>
            </a:r>
          </a:p>
          <a:p>
            <a:r>
              <a:rPr lang="en-US" dirty="0"/>
              <a:t>By His “grace,” I am what I am (4:23)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Submit My All to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has all authority (3:21)</a:t>
            </a:r>
          </a:p>
          <a:p>
            <a:r>
              <a:rPr lang="en-US" dirty="0"/>
              <a:t>I must willingly “bow” my knee to the Lord (2:9)</a:t>
            </a:r>
          </a:p>
          <a:p>
            <a:r>
              <a:rPr lang="en-US" dirty="0"/>
              <a:t>I must willingly “confess that Jesus Christ is Lord” (2:11)</a:t>
            </a:r>
          </a:p>
          <a:p>
            <a:r>
              <a:rPr lang="en-US" dirty="0"/>
              <a:t>I must willingly “stand fast” under His authority (4:1) </a:t>
            </a:r>
          </a:p>
          <a:p>
            <a:r>
              <a:rPr lang="en-US" dirty="0"/>
              <a:t>I must willingly sacrifice all for Christ, wanting Him more than anything else (3:7-9)</a:t>
            </a:r>
          </a:p>
          <a:p>
            <a:r>
              <a:rPr lang="en-US" dirty="0"/>
              <a:t>I must yield to the Lord’s will and trust Him (2:19, 24)</a:t>
            </a:r>
          </a:p>
          <a:p>
            <a:r>
              <a:rPr lang="en-US" dirty="0"/>
              <a:t>All good in my life is a result of Christ working in my life (1:11)</a:t>
            </a:r>
          </a:p>
        </p:txBody>
      </p:sp>
    </p:spTree>
    <p:extLst>
      <p:ext uri="{BB962C8B-B14F-4D97-AF65-F5344CB8AC3E}">
        <p14:creationId xmlns:p14="http://schemas.microsoft.com/office/powerpoint/2010/main" val="42930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Gladly Work for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Whatever I do, “Christ will be magnified in my body” (1:20)</a:t>
            </a:r>
          </a:p>
          <a:p>
            <a:r>
              <a:rPr lang="en-US" dirty="0"/>
              <a:t>I need “to live” to serve “Christ” (1:21)</a:t>
            </a:r>
          </a:p>
          <a:p>
            <a:r>
              <a:rPr lang="en-US" dirty="0"/>
              <a:t>I need to use whatever circumstances come my way for His good (1:13) – How can I use this “for His sake” (1:29)?</a:t>
            </a:r>
          </a:p>
          <a:p>
            <a:r>
              <a:rPr lang="en-US" dirty="0"/>
              <a:t>I need to find unparalleled joy to preach Christ and to hear Christ is preached (</a:t>
            </a:r>
            <a:r>
              <a:rPr lang="en-US"/>
              <a:t>1:18)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323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Focus on Christ: I Find My Identity in Him</vt:lpstr>
      <vt:lpstr>Focus on Christ: I Submit My All to Him</vt:lpstr>
      <vt:lpstr>Focus on Christ: I Gladly Work for Him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29</cp:revision>
  <dcterms:created xsi:type="dcterms:W3CDTF">2020-04-11T22:22:53Z</dcterms:created>
  <dcterms:modified xsi:type="dcterms:W3CDTF">2020-05-24T13:53:37Z</dcterms:modified>
</cp:coreProperties>
</file>