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>
      <p:cViewPr varScale="1">
        <p:scale>
          <a:sx n="68" d="100"/>
          <a:sy n="68" d="100"/>
        </p:scale>
        <p:origin x="7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DE633CBB-427E-4612-838D-844528A7E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5BA3792-8485-4086-8D1E-F97D67ECC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C75805CB-56C8-4668-989C-199D6616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Identity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“bondservant of Jesus Christ” (1:1)</a:t>
            </a:r>
          </a:p>
          <a:p>
            <a:r>
              <a:rPr lang="en-US" dirty="0"/>
              <a:t>I am a “saint of Christ Jesus” (1:1; 4:21)</a:t>
            </a:r>
          </a:p>
          <a:p>
            <a:r>
              <a:rPr lang="en-US" dirty="0"/>
              <a:t>I must have the heart of Jesus Christ (1:8)</a:t>
            </a:r>
          </a:p>
          <a:p>
            <a:r>
              <a:rPr lang="en-US" dirty="0"/>
              <a:t>I must have the mind of Christ Jesus (2:5)</a:t>
            </a:r>
          </a:p>
          <a:p>
            <a:r>
              <a:rPr lang="en-US" dirty="0"/>
              <a:t>By His “grace,” I am what I am (4:23)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Submit My All to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has all authority (3:21)</a:t>
            </a:r>
          </a:p>
          <a:p>
            <a:r>
              <a:rPr lang="en-US" dirty="0"/>
              <a:t>I must willingly “bow” my knee to the Lord (2:9)</a:t>
            </a:r>
          </a:p>
          <a:p>
            <a:r>
              <a:rPr lang="en-US" dirty="0"/>
              <a:t>I must willingly “confess that Jesus Christ is Lord” (2:11)</a:t>
            </a:r>
          </a:p>
          <a:p>
            <a:r>
              <a:rPr lang="en-US" dirty="0"/>
              <a:t>I must willingly “stand fast” under His authority (4:1) </a:t>
            </a:r>
          </a:p>
          <a:p>
            <a:r>
              <a:rPr lang="en-US" dirty="0"/>
              <a:t>I must willingly sacrifice all for Christ, wanting Him more than anything else (3:7-9)</a:t>
            </a:r>
          </a:p>
          <a:p>
            <a:r>
              <a:rPr lang="en-US" dirty="0"/>
              <a:t>I must yield to the Lord’s will and trust Him (2:19, 24)</a:t>
            </a:r>
          </a:p>
          <a:p>
            <a:r>
              <a:rPr lang="en-US" dirty="0"/>
              <a:t>All good in my life is a result of Christ working in my life (1:11)</a:t>
            </a:r>
          </a:p>
        </p:txBody>
      </p:sp>
    </p:spTree>
    <p:extLst>
      <p:ext uri="{BB962C8B-B14F-4D97-AF65-F5344CB8AC3E}">
        <p14:creationId xmlns:p14="http://schemas.microsoft.com/office/powerpoint/2010/main" val="4293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231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Focus on Christ: I Find My Identity in Him</vt:lpstr>
      <vt:lpstr>Focus on Christ: I Submit My All to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28</cp:revision>
  <dcterms:created xsi:type="dcterms:W3CDTF">2020-04-11T22:22:53Z</dcterms:created>
  <dcterms:modified xsi:type="dcterms:W3CDTF">2020-05-18T15:17:40Z</dcterms:modified>
</cp:coreProperties>
</file>