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remote, table, control, holding&#10;&#10;Description automatically generated">
            <a:extLst>
              <a:ext uri="{FF2B5EF4-FFF2-40B4-BE49-F238E27FC236}">
                <a16:creationId xmlns:a16="http://schemas.microsoft.com/office/drawing/2014/main" id="{7A9B573E-3164-443F-A218-77CC5491D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F724BD7F-B576-438A-AE57-B490BBA5F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BB39300B-5B0A-4AF0-A4D9-6974DF3E4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 </a:t>
            </a:r>
            <a:r>
              <a:rPr lang="en-US" sz="2800" dirty="0"/>
              <a:t>(1:7, 13, 14, 16, 19 + 1:27; 2:12)</a:t>
            </a:r>
            <a:endParaRPr lang="en-US" dirty="0"/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 (1:3-11, 19; 4:6-7)</a:t>
            </a:r>
          </a:p>
          <a:p>
            <a:r>
              <a:rPr lang="en-US" dirty="0"/>
              <a:t>They were enjoying and exercising fellowship with one another (1:5, 7; 4:14-15)</a:t>
            </a:r>
          </a:p>
          <a:p>
            <a:r>
              <a:rPr lang="en-US" dirty="0"/>
              <a:t>They were enjoying a strong unity with each other (1:27-2:5)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The Impact of Their Actions</a:t>
            </a:r>
            <a:br>
              <a:rPr lang="en-US" sz="4000" dirty="0"/>
            </a:br>
            <a:r>
              <a:rPr lang="en-US" sz="4000" dirty="0"/>
              <a:t>When They REFRAINED from Certain Behaviors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potential positive impact on others can result when:</a:t>
            </a:r>
          </a:p>
          <a:p>
            <a:pPr marL="688975" indent="-455613"/>
            <a:r>
              <a:rPr lang="en-US" dirty="0"/>
              <a:t>We refuse to be intimidated (1:29; cf. 1 Pet. 2:11-12)</a:t>
            </a:r>
          </a:p>
          <a:p>
            <a:pPr marL="688975" indent="-455613"/>
            <a:r>
              <a:rPr lang="en-US" dirty="0"/>
              <a:t>We stop all complaining/grumbling (2:14)</a:t>
            </a:r>
          </a:p>
          <a:p>
            <a:pPr marL="688975" indent="-455613"/>
            <a:r>
              <a:rPr lang="en-US" dirty="0"/>
              <a:t>We stop all disputing/arguing (2:14)</a:t>
            </a:r>
          </a:p>
          <a:p>
            <a:pPr marL="688975" indent="-455613"/>
            <a:r>
              <a:rPr lang="en-US" dirty="0"/>
              <a:t>We refuse to conform to the standards of this world (2:15)</a:t>
            </a:r>
          </a:p>
          <a:p>
            <a:pPr marL="688975" indent="-455613"/>
            <a:r>
              <a:rPr lang="en-US" dirty="0"/>
              <a:t>We refuse to be ashamed of who we are and what we believe (2:14-16)</a:t>
            </a:r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The Impact of Their Actions</a:t>
            </a:r>
            <a:br>
              <a:rPr lang="en-US" sz="4000" dirty="0"/>
            </a:br>
            <a:r>
              <a:rPr lang="en-US" sz="4000" dirty="0"/>
              <a:t>When They ENGAGED in Certain Behaviors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393131" cy="4559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potential </a:t>
            </a:r>
            <a:r>
              <a:rPr lang="en-US" u="sng" dirty="0"/>
              <a:t>positive</a:t>
            </a:r>
            <a:r>
              <a:rPr lang="en-US" dirty="0"/>
              <a:t> impact on others can result when:</a:t>
            </a:r>
          </a:p>
          <a:p>
            <a:pPr marL="688975" indent="-455613"/>
            <a:r>
              <a:rPr lang="en-US" dirty="0"/>
              <a:t>We patiently endure mistreatment from others (1:12-13; 4:22; cf. 1 Pet. 2:19-21)</a:t>
            </a:r>
          </a:p>
          <a:p>
            <a:pPr marL="688975" indent="-455613"/>
            <a:r>
              <a:rPr lang="en-US" dirty="0"/>
              <a:t>We speak the word boldly without fear (1:14)</a:t>
            </a:r>
          </a:p>
          <a:p>
            <a:pPr marL="688975" indent="-455613"/>
            <a:r>
              <a:rPr lang="en-US" dirty="0"/>
              <a:t>We are reasonable and gentle in our treatment of others (4:5)</a:t>
            </a:r>
          </a:p>
          <a:p>
            <a:pPr marL="688975" indent="-455613"/>
            <a:r>
              <a:rPr lang="en-US" dirty="0"/>
              <a:t>We live faithfully (2:16, 19)</a:t>
            </a:r>
          </a:p>
          <a:p>
            <a:pPr marL="0" indent="0">
              <a:buNone/>
            </a:pPr>
            <a:r>
              <a:rPr lang="en-US" dirty="0"/>
              <a:t>Our behavior can and will have a </a:t>
            </a:r>
            <a:r>
              <a:rPr lang="en-US" u="sng" dirty="0"/>
              <a:t>negative</a:t>
            </a:r>
            <a:r>
              <a:rPr lang="en-US" dirty="0"/>
              <a:t> impact on others when:</a:t>
            </a:r>
          </a:p>
          <a:p>
            <a:pPr marL="688975" indent="-455613"/>
            <a:r>
              <a:rPr lang="en-US" dirty="0"/>
              <a:t>It creates divisiveness or discord among brethren (4:2-3; cf. 2:1-5; Prov. 6:16-19)</a:t>
            </a:r>
          </a:p>
        </p:txBody>
      </p:sp>
    </p:spTree>
    <p:extLst>
      <p:ext uri="{BB962C8B-B14F-4D97-AF65-F5344CB8AC3E}">
        <p14:creationId xmlns:p14="http://schemas.microsoft.com/office/powerpoint/2010/main" val="32439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260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The Impact of Their Actions When They REFRAINED from Certain Behaviors</vt:lpstr>
      <vt:lpstr>The Impact of Their Actions When They ENGAGED in Certain Behaviors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23</cp:revision>
  <dcterms:created xsi:type="dcterms:W3CDTF">2020-04-11T22:22:53Z</dcterms:created>
  <dcterms:modified xsi:type="dcterms:W3CDTF">2020-05-11T14:44:06Z</dcterms:modified>
</cp:coreProperties>
</file>