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5EE6-3A4C-46F1-829B-427224F21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EA744-D2F9-4AF7-A102-F1EEDDD4A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8F6D1-8DAC-47FD-A26F-D2ECC000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E515C-B0E2-4145-BB70-4812DEAC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1DFD3-83DE-4782-8474-4B217518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remote, table, control, green&#10;&#10;Description automatically generated">
            <a:extLst>
              <a:ext uri="{FF2B5EF4-FFF2-40B4-BE49-F238E27FC236}">
                <a16:creationId xmlns:a16="http://schemas.microsoft.com/office/drawing/2014/main" id="{B603EFF8-3BCB-40DA-A787-D6A34C511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3C2E-A833-4627-B195-2E6A05D0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50C99-43DB-4C95-95EF-382D23304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570E4-B007-4AAF-8320-034A7A85E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AB44C-E328-4329-AA1D-6007B5EC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C8B34-A503-443C-A7AE-11DC08F3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55900-E46E-4183-9D2A-CF9DED15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9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7022-17E5-4628-B7CB-ED611ECE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177FF-FB6D-4CC4-BC8B-6F9F4AE6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709A-DC3F-4DD2-853B-7FE95536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042CC-CE1D-4C56-BA56-9F9F80E7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99E7D-43FE-48BD-ABC4-F5CDA537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0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C138B-DB6B-4644-877B-31DDF2E17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1E7B6-26A3-461B-BC1E-1262729E0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33552-290B-4AAF-BCFF-62DF437E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5542-E103-4576-A5B5-E07F0718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7F8A-57A5-43A0-A3B7-2F378442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keyboard&#10;&#10;Description automatically generated">
            <a:extLst>
              <a:ext uri="{FF2B5EF4-FFF2-40B4-BE49-F238E27FC236}">
                <a16:creationId xmlns:a16="http://schemas.microsoft.com/office/drawing/2014/main" id="{3C72FAF8-4859-4F40-BAE1-3F5A83D58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855407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83574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685317" cy="479846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55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keyboard&#10;&#10;Description automatically generated">
            <a:extLst>
              <a:ext uri="{FF2B5EF4-FFF2-40B4-BE49-F238E27FC236}">
                <a16:creationId xmlns:a16="http://schemas.microsoft.com/office/drawing/2014/main" id="{2E44A2DD-250F-4A1F-802B-D98CABD0F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1080080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106041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298818"/>
            <a:ext cx="11685317" cy="455918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16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1BF-A783-4546-929B-4B615AD3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757BD-EB47-4137-B69E-21E4A7AD3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0768B-09EB-4C12-AE1C-2FDD2958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B37A9-B856-4CEE-AD06-01082556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8AA06-50E7-4A1D-90DA-1A0F3796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2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E6BE-2C12-4173-ACC0-836692B5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43815-FAA9-4A51-AC0E-0BDAFDCE4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7935F-9EE0-4925-81BF-0A84DC635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81469-DC02-41B2-BDB1-ACF26E60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8B1E7-4D02-47FA-9D2E-E2B597AA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D3B84-B23A-4104-9BD9-FC77839D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6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B94D-308B-47FD-A8F5-BEE87F5E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06247-9AA9-4DEC-AF56-CA871686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3DF9E-652C-4BBF-9A77-B67A432E5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CF02F-D9CD-41D5-A811-87F5777D6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D00FE-FF47-4C4D-806E-F7E3127FE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1EC48-F93A-476C-8C88-939575EE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4803F-26E8-41D8-B7F0-40FAC3FF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6F98C-74B6-499B-A9CA-D6AB8999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5ECE-CF95-4775-A212-0E478ABF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7266-1F6A-4319-88DA-047763B3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3FDE4-7903-40D8-8F48-89ACA489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3F52E-7C70-4773-9336-FCD9BF01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D403C-8A57-42FC-95E4-1B788E5E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885D8-4A1E-41D7-9CA8-4E7E62EB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F79C5-20BE-4467-83A6-BBA07780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FB48-C470-41AF-996D-2EAC9365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046F-705F-414B-983D-EB5FA30BC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AA7F1-F454-4365-9577-7CFAE6D5C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CEF5F-2FB4-4C28-97D0-D13D27BB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52CAE-9B88-4613-B91D-30CF4D18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ED1AF-C106-4B4B-BE63-CC8486C1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9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9CC57-4C94-48A0-939D-E4177499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0BE4D-F174-440F-AEA6-BC058D619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C53F-8A5F-4D5B-AF0C-6D8379FFF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F911-579F-47E9-B487-0E0C6BF3608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7B68B-C8D6-4FAC-A8D5-263DBE7C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3F203-77CE-49CC-893F-61DEBB7CB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1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891CFF2-6AB1-455E-ADC9-7A702BC4B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731" y="4166558"/>
            <a:ext cx="2954974" cy="147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C30439-C09E-40C0-899D-025C7D8F6552}"/>
              </a:ext>
            </a:extLst>
          </p:cNvPr>
          <p:cNvSpPr txBox="1"/>
          <p:nvPr/>
        </p:nvSpPr>
        <p:spPr>
          <a:xfrm>
            <a:off x="9133144" y="4520237"/>
            <a:ext cx="26157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Class will start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at 9:15 today</a:t>
            </a:r>
          </a:p>
        </p:txBody>
      </p:sp>
    </p:spTree>
    <p:extLst>
      <p:ext uri="{BB962C8B-B14F-4D97-AF65-F5344CB8AC3E}">
        <p14:creationId xmlns:p14="http://schemas.microsoft.com/office/powerpoint/2010/main" val="25110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Christian Friends Missed Each Other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759382" cy="4798464"/>
          </a:xfrm>
        </p:spPr>
        <p:txBody>
          <a:bodyPr>
            <a:normAutofit/>
          </a:bodyPr>
          <a:lstStyle/>
          <a:p>
            <a:r>
              <a:rPr lang="en-US" dirty="0"/>
              <a:t>They were separated from one another </a:t>
            </a:r>
            <a:r>
              <a:rPr lang="en-US" sz="2800" dirty="0"/>
              <a:t>(1:7, 13, 14, 16, 19 + 1:27; 2:12)</a:t>
            </a:r>
            <a:endParaRPr lang="en-US" dirty="0"/>
          </a:p>
          <a:p>
            <a:r>
              <a:rPr lang="en-US" dirty="0"/>
              <a:t>They were longing for one another </a:t>
            </a:r>
          </a:p>
          <a:p>
            <a:r>
              <a:rPr lang="en-US" dirty="0"/>
              <a:t>They were praying for one another (1:3-11, 19; 4:6-7)</a:t>
            </a:r>
          </a:p>
          <a:p>
            <a:r>
              <a:rPr lang="en-US" dirty="0"/>
              <a:t>They were enjoying and exercising fellowship with one another (1:5, 7; 4:14-15)</a:t>
            </a:r>
          </a:p>
        </p:txBody>
      </p:sp>
    </p:spTree>
    <p:extLst>
      <p:ext uri="{BB962C8B-B14F-4D97-AF65-F5344CB8AC3E}">
        <p14:creationId xmlns:p14="http://schemas.microsoft.com/office/powerpoint/2010/main" val="30301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These Christian Friends</a:t>
            </a:r>
            <a:br>
              <a:rPr lang="en-US" sz="4000" dirty="0"/>
            </a:br>
            <a:r>
              <a:rPr lang="en-US" sz="4000" dirty="0"/>
              <a:t>Enjoyed a Strong Unity with Each Other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Their strong unity involved </a:t>
            </a:r>
            <a:r>
              <a:rPr lang="en-US" u="sng" dirty="0"/>
              <a:t>the right standard</a:t>
            </a:r>
            <a:r>
              <a:rPr lang="en-US" dirty="0"/>
              <a:t> (1:27)</a:t>
            </a:r>
          </a:p>
          <a:p>
            <a:pPr lvl="1"/>
            <a:r>
              <a:rPr lang="en-US" dirty="0"/>
              <a:t>The only approved standard for unity is:</a:t>
            </a:r>
            <a:br>
              <a:rPr lang="en-US" dirty="0"/>
            </a:br>
            <a:r>
              <a:rPr lang="en-US" dirty="0"/>
              <a:t> “the gospel of Christ,” “the faith of the gospel”</a:t>
            </a:r>
          </a:p>
          <a:p>
            <a:pPr lvl="1"/>
            <a:r>
              <a:rPr lang="en-US" dirty="0"/>
              <a:t>Therefore, we need to study that standard together</a:t>
            </a:r>
          </a:p>
          <a:p>
            <a:pPr lvl="1"/>
            <a:r>
              <a:rPr lang="en-US" dirty="0"/>
              <a:t>We need to have deep respect for that standard together </a:t>
            </a:r>
          </a:p>
          <a:p>
            <a:r>
              <a:rPr lang="en-US" dirty="0"/>
              <a:t>Their strong unity involved </a:t>
            </a:r>
            <a:r>
              <a:rPr lang="en-US" u="sng" dirty="0"/>
              <a:t>the right action</a:t>
            </a:r>
            <a:r>
              <a:rPr lang="en-US" dirty="0"/>
              <a:t> (1:27)</a:t>
            </a:r>
          </a:p>
          <a:p>
            <a:pPr lvl="1"/>
            <a:r>
              <a:rPr lang="en-US" dirty="0"/>
              <a:t>They sought to “conduct” themselves in correspondence with the standard</a:t>
            </a:r>
          </a:p>
          <a:p>
            <a:pPr lvl="1"/>
            <a:r>
              <a:rPr lang="en-US" dirty="0"/>
              <a:t>They sought to “stand firm” with the perseverance of a soldier in defense</a:t>
            </a:r>
          </a:p>
          <a:p>
            <a:pPr lvl="1"/>
            <a:r>
              <a:rPr lang="en-US" dirty="0"/>
              <a:t>They sought to “strive together” (side-by-side) in contention for the gospel</a:t>
            </a:r>
          </a:p>
          <a:p>
            <a:pPr lvl="1"/>
            <a:r>
              <a:rPr lang="en-US" dirty="0"/>
              <a:t>The imagery here is of a united front—dedicated to the standard, defending the standard, living the standard, moving forward together </a:t>
            </a:r>
          </a:p>
        </p:txBody>
      </p:sp>
    </p:spTree>
    <p:extLst>
      <p:ext uri="{BB962C8B-B14F-4D97-AF65-F5344CB8AC3E}">
        <p14:creationId xmlns:p14="http://schemas.microsoft.com/office/powerpoint/2010/main" val="8034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These Christian Friends</a:t>
            </a:r>
            <a:br>
              <a:rPr lang="en-US" sz="4000" dirty="0"/>
            </a:br>
            <a:r>
              <a:rPr lang="en-US" sz="4000" dirty="0"/>
              <a:t>Enjoyed a Strong Unity with Each Other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Their strong unity involved </a:t>
            </a:r>
            <a:r>
              <a:rPr lang="en-US" u="sng" dirty="0"/>
              <a:t>the right mindset</a:t>
            </a:r>
            <a:r>
              <a:rPr lang="en-US" dirty="0"/>
              <a:t> (1:27 + 2:2-5)</a:t>
            </a:r>
          </a:p>
          <a:p>
            <a:pPr lvl="1"/>
            <a:r>
              <a:rPr lang="en-US" dirty="0"/>
              <a:t>They were to be of “one spirit” = united in their will and disposition</a:t>
            </a:r>
          </a:p>
          <a:p>
            <a:pPr lvl="1"/>
            <a:r>
              <a:rPr lang="en-US" dirty="0"/>
              <a:t>They were to be of “one mind” = united in their very soul</a:t>
            </a:r>
          </a:p>
          <a:p>
            <a:pPr lvl="1"/>
            <a:r>
              <a:rPr lang="en-US" dirty="0"/>
              <a:t>They were to be “like-minded” = thinking in the same direction</a:t>
            </a:r>
          </a:p>
          <a:p>
            <a:pPr lvl="1"/>
            <a:r>
              <a:rPr lang="en-US" dirty="0"/>
              <a:t>They were to be of “the same love” = maintaining a loving dedication</a:t>
            </a:r>
          </a:p>
          <a:p>
            <a:pPr lvl="1"/>
            <a:r>
              <a:rPr lang="en-US" dirty="0"/>
              <a:t>They were to be of “one accord” = souls beating in harmony</a:t>
            </a:r>
          </a:p>
          <a:p>
            <a:pPr lvl="1"/>
            <a:r>
              <a:rPr lang="en-US" dirty="0"/>
              <a:t>They were to be of “one purpose” = keeping minds on one thing</a:t>
            </a:r>
          </a:p>
          <a:p>
            <a:pPr lvl="1"/>
            <a:r>
              <a:rPr lang="en-US" dirty="0"/>
              <a:t>They were to have the “mind” of Jesus Christ = humbly exalting others</a:t>
            </a:r>
          </a:p>
          <a:p>
            <a:pPr lvl="1"/>
            <a:r>
              <a:rPr lang="en-US" dirty="0"/>
              <a:t>The emphasis here is a united heart and mind—desiring the same thing and working toward the same thing</a:t>
            </a:r>
          </a:p>
        </p:txBody>
      </p:sp>
    </p:spTree>
    <p:extLst>
      <p:ext uri="{BB962C8B-B14F-4D97-AF65-F5344CB8AC3E}">
        <p14:creationId xmlns:p14="http://schemas.microsoft.com/office/powerpoint/2010/main" val="104592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These Christian Friends</a:t>
            </a:r>
            <a:br>
              <a:rPr lang="en-US" sz="4000" dirty="0"/>
            </a:br>
            <a:r>
              <a:rPr lang="en-US" sz="4000" dirty="0"/>
              <a:t>Enjoyed a Strong Unity with Each Other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Their strong unity brought about </a:t>
            </a:r>
            <a:r>
              <a:rPr lang="en-US" u="sng" dirty="0"/>
              <a:t>the right result</a:t>
            </a:r>
            <a:r>
              <a:rPr lang="en-US" dirty="0"/>
              <a:t> (2:1)</a:t>
            </a:r>
          </a:p>
          <a:p>
            <a:pPr lvl="1"/>
            <a:r>
              <a:rPr lang="en-US" dirty="0"/>
              <a:t>They enjoyed “encouragement in Christ” – from being with each other</a:t>
            </a:r>
          </a:p>
          <a:p>
            <a:pPr lvl="1"/>
            <a:r>
              <a:rPr lang="en-US" dirty="0"/>
              <a:t>They enjoyed “comfort from love” – as practiced with each other </a:t>
            </a:r>
          </a:p>
          <a:p>
            <a:pPr lvl="1"/>
            <a:r>
              <a:rPr lang="en-US" dirty="0"/>
              <a:t>They enjoyed “fellowship of the Spirit” – with each other, possible by God</a:t>
            </a:r>
          </a:p>
          <a:p>
            <a:pPr lvl="1"/>
            <a:r>
              <a:rPr lang="en-US" dirty="0"/>
              <a:t>They enjoyed “affection and compassion” – deep feelings for each other</a:t>
            </a:r>
          </a:p>
          <a:p>
            <a:pPr lvl="1"/>
            <a:r>
              <a:rPr lang="en-US" dirty="0"/>
              <a:t>These things were not only the result of unity but the catalyst for it</a:t>
            </a:r>
          </a:p>
          <a:p>
            <a:r>
              <a:rPr lang="en-US" dirty="0"/>
              <a:t>Their strong unity involved </a:t>
            </a:r>
            <a:r>
              <a:rPr lang="en-US" u="sng" dirty="0"/>
              <a:t>the right balance</a:t>
            </a:r>
            <a:r>
              <a:rPr lang="en-US" dirty="0"/>
              <a:t> (4:2-3)</a:t>
            </a:r>
          </a:p>
          <a:p>
            <a:pPr lvl="1"/>
            <a:r>
              <a:rPr lang="en-US" dirty="0"/>
              <a:t>Two ladies were “called alongside” with personal urging</a:t>
            </a:r>
          </a:p>
          <a:p>
            <a:pPr lvl="1"/>
            <a:r>
              <a:rPr lang="en-US" dirty="0"/>
              <a:t>Two ladies were both held equally responsible</a:t>
            </a:r>
          </a:p>
          <a:p>
            <a:pPr lvl="1"/>
            <a:r>
              <a:rPr lang="en-US" dirty="0"/>
              <a:t>Two ladies were urged to be of the same mind … “in the Lord”</a:t>
            </a:r>
          </a:p>
          <a:p>
            <a:pPr lvl="1"/>
            <a:r>
              <a:rPr lang="en-US" dirty="0"/>
              <a:t>Disunity among even two members can impact the rest of the church</a:t>
            </a:r>
          </a:p>
          <a:p>
            <a:pPr lvl="1"/>
            <a:r>
              <a:rPr lang="en-US" dirty="0"/>
              <a:t>Peaceful unity sometimes needs “help” from “fellow” Christians</a:t>
            </a:r>
          </a:p>
        </p:txBody>
      </p:sp>
    </p:spTree>
    <p:extLst>
      <p:ext uri="{BB962C8B-B14F-4D97-AF65-F5344CB8AC3E}">
        <p14:creationId xmlns:p14="http://schemas.microsoft.com/office/powerpoint/2010/main" val="870267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512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These Christian Friends Missed Each Other </vt:lpstr>
      <vt:lpstr>These Christian Friends Enjoyed a Strong Unity with Each Other</vt:lpstr>
      <vt:lpstr>These Christian Friends Enjoyed a Strong Unity with Each Other</vt:lpstr>
      <vt:lpstr>These Christian Friends Enjoyed a Strong Unity with Each Other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17</cp:revision>
  <dcterms:created xsi:type="dcterms:W3CDTF">2020-04-11T22:22:53Z</dcterms:created>
  <dcterms:modified xsi:type="dcterms:W3CDTF">2020-05-03T12:40:24Z</dcterms:modified>
</cp:coreProperties>
</file>