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80" autoAdjust="0"/>
    <p:restoredTop sz="86410"/>
  </p:normalViewPr>
  <p:slideViewPr>
    <p:cSldViewPr snapToGrid="0">
      <p:cViewPr varScale="1">
        <p:scale>
          <a:sx n="96" d="100"/>
          <a:sy n="96" d="100"/>
        </p:scale>
        <p:origin x="84" y="4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0F766-91B1-4AE2-801F-1D010665C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06E201-1BA2-439C-A3BE-23D095A1C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452CC-A670-4FA2-945A-285AED4C1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23C64-31AD-4B7A-A760-7EC2D73E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04021-D6A0-491A-A3BF-841EEFCED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boat&#10;&#10;Description automatically generated">
            <a:extLst>
              <a:ext uri="{FF2B5EF4-FFF2-40B4-BE49-F238E27FC236}">
                <a16:creationId xmlns:a16="http://schemas.microsoft.com/office/drawing/2014/main" id="{A0403EBB-71C9-416D-B07A-FA9AD80355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40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E4146-87C6-41CF-A291-1199D4F31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71EF78-D12A-424D-A25B-E20443D21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D5334-305A-455E-BC31-02447B9B2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CECF8-4924-4AEA-9E60-3B4B7F499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40363-4541-4EC4-A6BB-DDAB5E012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5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08BFFD-72E9-49A6-9625-91EE089556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F0854D-ED0F-4FA1-9A32-8B7C8C4B9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B027A-0505-4F16-B930-DA3B50E92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32EAF-7854-462E-869D-58F644005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34E85-D519-43CE-8773-D4573252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4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ree, bird&#10;&#10;Description automatically generated">
            <a:extLst>
              <a:ext uri="{FF2B5EF4-FFF2-40B4-BE49-F238E27FC236}">
                <a16:creationId xmlns:a16="http://schemas.microsoft.com/office/drawing/2014/main" id="{52D2CD8D-A976-4AD0-8F96-1F23C5965C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52905B-B930-49C5-81A2-EF65DC293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864" y="787357"/>
            <a:ext cx="9320887" cy="92290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94CDB-773B-48D1-98DB-2FA877831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723" y="1774351"/>
            <a:ext cx="11801029" cy="5019556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46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AF124-3E9D-40F3-A58D-D84FABE0B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3435E-CB33-4020-B28E-C427CE28C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4E4ED-4EA3-4B57-AA8E-756EC790B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CF880-7DD1-489C-8B05-CF0C75597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62A10-2D82-44A6-ABAD-EB73F717E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0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ACA7-C94B-4A9E-8C8F-6BD56896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A79E3-4D28-47FB-BE0F-5A8E35046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67BE8-8037-46C2-ADCC-DB65452AF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FC8045-F840-400F-955B-B3C03D6C9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638A5-18BB-4423-9579-095889F6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DBA33-C9F1-47DC-BC91-0DF095FA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8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1E33A-D7F2-4CAF-9D5B-7020AA824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2369E-B445-4FAC-A0F8-44E3BC995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0AE16-B885-46F5-B80A-4F0F293E1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60C5DB-F9C2-4CE9-B864-026F30C7D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8FE428-2AC9-40AA-99FF-D8BFC3713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59D8F0-7F97-474D-B85B-192E50B6C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8E8132-EC11-4849-95A6-21A4F3CB6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FA67C0-06F2-4B86-A3D1-0ED41D146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7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D5941-58A0-489E-B378-01E4D43EB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C4621-75DF-4155-96B4-B0E1EDA06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6B95B0-5116-4F88-896A-EF1F4C439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89026-F58C-4AB7-9E44-F60427466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01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76CBB1-BCC7-45DC-96BD-07A2468E7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217EE6-B4F1-4226-BDA1-72E230A4E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6DDD5-2550-495C-B269-65EE786E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3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1CB92-72BE-425A-8974-586475F50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D0630-E6BB-4DEE-A604-4C5A6CBE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3621A-6B90-4595-BF5F-7DF56A276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FC918-902C-403A-82A5-ED37AFED9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6D7AA-0CBA-4FEE-BD8D-18464A388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2D934-4E20-4008-986B-28FA02211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3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DB07A-51FF-434E-B803-42B1E0F67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95138F-BE59-4189-AEA2-2B98ED2E5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72065F-2C1A-4E2D-BAE9-A2217C313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20F5F-5E7F-4D2E-BA80-A3E4C2199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014D-A21B-407E-8A8A-2BF55AA1E77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9D9A64-CBD1-48F1-B091-F4FF1C5A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8CE07A-3946-4FEE-86A1-EAA5E7DE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8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C2EBD1-C213-4F92-BDBA-BD9F57DDF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3EE6C-C1ED-480D-AF46-3164464E1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86A18-2118-4D93-91E0-77D418812E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D014D-A21B-407E-8A8A-2BF55AA1E774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08502-A771-41DA-A9BB-E3DAA9DC1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D85E3-28CD-4FB3-8572-9C79B5B47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C607F-8B66-47EA-832B-C578DE4C49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1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4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5FF22-718C-4B97-B1C4-ABB9F73CB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873125"/>
            <a:r>
              <a:rPr lang="en-US" sz="3200" dirty="0"/>
              <a:t>Began in </a:t>
            </a:r>
            <a:r>
              <a:rPr lang="en-US" sz="3200" u="sng" dirty="0"/>
              <a:t>Acts 18:23</a:t>
            </a:r>
            <a:r>
              <a:rPr lang="en-US" sz="3200" dirty="0"/>
              <a:t> 	(in the city of Antioch of Syria)</a:t>
            </a:r>
            <a:br>
              <a:rPr lang="en-US" sz="3200" dirty="0"/>
            </a:br>
            <a:r>
              <a:rPr lang="en-US" sz="3200" dirty="0"/>
              <a:t>Ended in </a:t>
            </a:r>
            <a:r>
              <a:rPr lang="en-US" sz="3200" u="sng" dirty="0"/>
              <a:t>Acts 21:17</a:t>
            </a:r>
            <a:r>
              <a:rPr lang="en-US" sz="3200" dirty="0"/>
              <a:t> 	(in the city of Jerusalem)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488EE-FA8F-45C9-A6C7-8BD87D054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Approximate Travel Dates = 	53-57 A.D.</a:t>
            </a:r>
          </a:p>
          <a:p>
            <a:r>
              <a:rPr lang="en-US" dirty="0"/>
              <a:t>Estimated Mileage =		2,700 miles</a:t>
            </a:r>
          </a:p>
          <a:p>
            <a:r>
              <a:rPr lang="en-US" dirty="0"/>
              <a:t>Known Travel Companions = 	Timothy, Titus, Luke &amp; Erastus (plus 20:4)</a:t>
            </a:r>
          </a:p>
          <a:p>
            <a:r>
              <a:rPr lang="en-US" dirty="0"/>
              <a:t>On a Bible map, you can trace Paul’s journey and learn Bible geography</a:t>
            </a:r>
          </a:p>
          <a:p>
            <a:r>
              <a:rPr lang="en-US" dirty="0"/>
              <a:t>Paul wrote four inspired letters (still preserved) while on this journey:</a:t>
            </a:r>
          </a:p>
          <a:p>
            <a:pPr lvl="1"/>
            <a:r>
              <a:rPr lang="en-US" sz="2800" dirty="0"/>
              <a:t>1 Corinthians (~55-56 A.D. from Ephesus; Acts 19:10)</a:t>
            </a:r>
          </a:p>
          <a:p>
            <a:pPr lvl="1"/>
            <a:r>
              <a:rPr lang="en-US" sz="2800" dirty="0"/>
              <a:t>2 Corinthians (~56 A.D. from Macedonia; Acts 20:1-2)</a:t>
            </a:r>
          </a:p>
          <a:p>
            <a:pPr lvl="1"/>
            <a:r>
              <a:rPr lang="en-US" sz="2800" dirty="0"/>
              <a:t>Romans (~57 A.D. from Corinth; Acts 20:3)</a:t>
            </a:r>
          </a:p>
          <a:p>
            <a:pPr lvl="1"/>
            <a:r>
              <a:rPr lang="en-US" sz="2800" dirty="0"/>
              <a:t>Galatians (~53-57 A.D. from Corinth [20:3] or Ephesus [19:10])</a:t>
            </a:r>
          </a:p>
          <a:p>
            <a:pPr lvl="1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47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5FF22-718C-4B97-B1C4-ABB9F73CB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873125"/>
            <a:r>
              <a:rPr lang="en-US" sz="3200" dirty="0"/>
              <a:t>Began in </a:t>
            </a:r>
            <a:r>
              <a:rPr lang="en-US" sz="3200" u="sng" dirty="0"/>
              <a:t>Acts 18:23</a:t>
            </a:r>
            <a:r>
              <a:rPr lang="en-US" sz="3200" dirty="0"/>
              <a:t> 	(in the city of Antioch of Syria)</a:t>
            </a:r>
            <a:br>
              <a:rPr lang="en-US" sz="3200" dirty="0"/>
            </a:br>
            <a:r>
              <a:rPr lang="en-US" sz="3200" dirty="0"/>
              <a:t>Ended in </a:t>
            </a:r>
            <a:r>
              <a:rPr lang="en-US" sz="3200" u="sng" dirty="0"/>
              <a:t>Acts 21:17</a:t>
            </a:r>
            <a:r>
              <a:rPr lang="en-US" sz="3200" dirty="0"/>
              <a:t> 	(in the city of Jerusalem)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488EE-FA8F-45C9-A6C7-8BD87D054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723" y="1774350"/>
            <a:ext cx="11909277" cy="5083649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This third consecutive preaching journey involved strengthening Christians (18:23+20:2; 14:22; 15:41)</a:t>
            </a:r>
          </a:p>
          <a:p>
            <a:pPr>
              <a:lnSpc>
                <a:spcPct val="95000"/>
              </a:lnSpc>
            </a:pPr>
            <a:r>
              <a:rPr lang="en-US" dirty="0"/>
              <a:t>Paul worked in Ephesus for three years (longest stay anywhere) (19:10; 20:31)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A great and effectual door was opened to him there (19:8; 1 Cor. 16:8-9 ~ Acts 16:6)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word was spread throughout all Asia during this time, to J&amp;G (19:10, 20, 26)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Paul reasoned every day from Scripture about the kingdom (19:8-10; 20:25)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Paul also worked as a tentmaker to provide for himself (20:34)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God worked miracles through Paul’s hands to confirm his authenticity (19:11-12)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Many were being converted to Christ through the gospel (19:17-18)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Ephesian church became a strong and influential congregation in Asia Minor</a:t>
            </a:r>
          </a:p>
        </p:txBody>
      </p:sp>
    </p:spTree>
    <p:extLst>
      <p:ext uri="{BB962C8B-B14F-4D97-AF65-F5344CB8AC3E}">
        <p14:creationId xmlns:p14="http://schemas.microsoft.com/office/powerpoint/2010/main" val="11299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5FF22-718C-4B97-B1C4-ABB9F73CB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defTabSz="873125"/>
            <a:r>
              <a:rPr lang="en-US" sz="3200" dirty="0"/>
              <a:t>Began in </a:t>
            </a:r>
            <a:r>
              <a:rPr lang="en-US" sz="3200" u="sng" dirty="0"/>
              <a:t>Acts 18:23</a:t>
            </a:r>
            <a:r>
              <a:rPr lang="en-US" sz="3200" dirty="0"/>
              <a:t> 	(in the city of Antioch of Syria)</a:t>
            </a:r>
            <a:br>
              <a:rPr lang="en-US" sz="3200" dirty="0"/>
            </a:br>
            <a:r>
              <a:rPr lang="en-US" sz="3200" dirty="0"/>
              <a:t>Ended in </a:t>
            </a:r>
            <a:r>
              <a:rPr lang="en-US" sz="3200" u="sng" dirty="0"/>
              <a:t>Acts 21:17</a:t>
            </a:r>
            <a:r>
              <a:rPr lang="en-US" sz="3200" dirty="0"/>
              <a:t> 	(in the city of Jerusalem)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488EE-FA8F-45C9-A6C7-8BD87D054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723" y="1774350"/>
            <a:ext cx="11909277" cy="92290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5000"/>
              </a:lnSpc>
            </a:pPr>
            <a:r>
              <a:rPr lang="en-US" dirty="0"/>
              <a:t>Bible baptism must include all required components to be valid (19:1-7; 18:24-28)</a:t>
            </a:r>
          </a:p>
          <a:p>
            <a:pPr>
              <a:lnSpc>
                <a:spcPct val="95000"/>
              </a:lnSpc>
            </a:pPr>
            <a:r>
              <a:rPr lang="en-US" dirty="0"/>
              <a:t>The miraculous gift of the Spirit could only be imparted through an apostle’s hands (19:6-7; 8:18)</a:t>
            </a:r>
          </a:p>
          <a:p>
            <a:pPr>
              <a:lnSpc>
                <a:spcPct val="9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86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A990B8E-9A7F-440A-9662-E97F38264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51" y="-524"/>
            <a:ext cx="11611897" cy="6858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27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C562609D-F940-4C3B-A10B-F98F91266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4" y="0"/>
            <a:ext cx="11556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2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762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373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Began in Acts 18:23  (in the city of Antioch of Syria) Ended in Acts 21:17  (in the city of Jerusalem)</vt:lpstr>
      <vt:lpstr>Began in Acts 18:23  (in the city of Antioch of Syria) Ended in Acts 21:17  (in the city of Jerusalem)</vt:lpstr>
      <vt:lpstr>Began in Acts 18:23  (in the city of Antioch of Syria) Ended in Acts 21:17  (in the city of Jerusalem)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29</cp:revision>
  <cp:lastPrinted>2020-05-13T21:16:51Z</cp:lastPrinted>
  <dcterms:created xsi:type="dcterms:W3CDTF">2020-04-22T20:30:36Z</dcterms:created>
  <dcterms:modified xsi:type="dcterms:W3CDTF">2020-05-14T12:08:02Z</dcterms:modified>
</cp:coreProperties>
</file>