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boat, sign&#10;&#10;Description automatically generated">
            <a:extLst>
              <a:ext uri="{FF2B5EF4-FFF2-40B4-BE49-F238E27FC236}">
                <a16:creationId xmlns:a16="http://schemas.microsoft.com/office/drawing/2014/main" id="{B944BE06-4DCF-4BF7-818F-E5B56548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87A90377-DEBF-488C-A148-F44DCC15C4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2905B-B930-49C5-81A2-EF65DC29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64" y="787357"/>
            <a:ext cx="9320887" cy="92290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15:36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18:22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Travel Dates = 	50-53 A.D.</a:t>
            </a:r>
          </a:p>
          <a:p>
            <a:r>
              <a:rPr lang="en-US" dirty="0"/>
              <a:t>Estimated Mileage =		2,800 miles</a:t>
            </a:r>
          </a:p>
          <a:p>
            <a:r>
              <a:rPr lang="en-US" dirty="0"/>
              <a:t>Known Travel Companions = 	Silas, Luke &amp; Timothy</a:t>
            </a:r>
          </a:p>
          <a:p>
            <a:r>
              <a:rPr lang="en-US" dirty="0"/>
              <a:t>Paul took the gospel to Europe on this journey</a:t>
            </a:r>
          </a:p>
          <a:p>
            <a:r>
              <a:rPr lang="en-US" dirty="0"/>
              <a:t>On a Bible map, you can trace Paul’s journey and learn Bible geography</a:t>
            </a:r>
          </a:p>
          <a:p>
            <a:r>
              <a:rPr lang="en-US" dirty="0"/>
              <a:t>Paul wrote two inspired letters (still preserved) while on this journey:</a:t>
            </a:r>
          </a:p>
          <a:p>
            <a:pPr lvl="1"/>
            <a:r>
              <a:rPr lang="en-US" sz="2800" dirty="0"/>
              <a:t>First Thessalonians (~51 A.D. from Corinth; Acts 18:5)</a:t>
            </a:r>
          </a:p>
          <a:p>
            <a:pPr lvl="1"/>
            <a:r>
              <a:rPr lang="en-US" sz="2800" dirty="0"/>
              <a:t>Second Thessalonians (~51-52 A.D. from Corinth; Acts 18:11)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15:36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18:22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909277" cy="3455195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Paul &amp; Barnabas didn’t let their differences hinder the Lord’s work (15:36-40)</a:t>
            </a:r>
          </a:p>
          <a:p>
            <a:pPr>
              <a:lnSpc>
                <a:spcPct val="95000"/>
              </a:lnSpc>
            </a:pPr>
            <a:r>
              <a:rPr lang="en-US" dirty="0"/>
              <a:t>Paul selected Silas and set out to strengthen new converts (15:36, 41; 16:5)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As the church was strengthened spiritually, the church also grew numerically (16:5)</a:t>
            </a:r>
          </a:p>
          <a:p>
            <a:pPr>
              <a:lnSpc>
                <a:spcPct val="95000"/>
              </a:lnSpc>
            </a:pPr>
            <a:r>
              <a:rPr lang="en-US" dirty="0"/>
              <a:t>Timothy joined Paul in Lystra and became a constant companion (16:1-3)</a:t>
            </a:r>
          </a:p>
          <a:p>
            <a:pPr>
              <a:lnSpc>
                <a:spcPct val="95000"/>
              </a:lnSpc>
            </a:pPr>
            <a:r>
              <a:rPr lang="en-US" dirty="0"/>
              <a:t>While some doors were closed for the gospel, others were opened (16:6-10)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Macedonian call is still ringing out from lost souls today, longing for the gospel (16:9-10)</a:t>
            </a:r>
          </a:p>
          <a:p>
            <a:pPr>
              <a:lnSpc>
                <a:spcPct val="95000"/>
              </a:lnSpc>
            </a:pPr>
            <a:r>
              <a:rPr lang="en-US" dirty="0"/>
              <a:t>Luke joined Paul in Troas and became a constant companion (16:8-10)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15:36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18:22</a:t>
            </a:r>
            <a:r>
              <a:rPr lang="en-US" sz="3200" dirty="0"/>
              <a:t> 	(in the city of Antioch of Syria)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48"/>
            <a:ext cx="11909277" cy="5083651"/>
          </a:xfrm>
        </p:spPr>
        <p:txBody>
          <a:bodyPr>
            <a:normAutofit fontScale="925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Lydia and her household were the first converts in Europe (16:14-15)</a:t>
            </a:r>
          </a:p>
          <a:p>
            <a:pPr>
              <a:lnSpc>
                <a:spcPct val="95000"/>
              </a:lnSpc>
            </a:pPr>
            <a:r>
              <a:rPr lang="en-US" dirty="0"/>
              <a:t>Paul found peace and even joy in the midst of severe trials (16:22-25)</a:t>
            </a:r>
          </a:p>
          <a:p>
            <a:pPr>
              <a:lnSpc>
                <a:spcPct val="95000"/>
              </a:lnSpc>
            </a:pPr>
            <a:r>
              <a:rPr lang="en-US" dirty="0"/>
              <a:t>The jailer was converted as a result of Paul’s faith and his teaching (16:23-34)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timing and urgency of his baptism proves its essentiality for salvation (16:30-33)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Biblically, “having believed” was a comprehensive expression encompassing his baptism (16:34)</a:t>
            </a:r>
          </a:p>
          <a:p>
            <a:pPr>
              <a:lnSpc>
                <a:spcPct val="95000"/>
              </a:lnSpc>
            </a:pPr>
            <a:r>
              <a:rPr lang="en-US" dirty="0"/>
              <a:t>Paul was a Roman citizen, granting him certain rights (16:37-38; 22:23-29; 23:27)</a:t>
            </a:r>
          </a:p>
          <a:p>
            <a:pPr>
              <a:lnSpc>
                <a:spcPct val="95000"/>
              </a:lnSpc>
            </a:pPr>
            <a:r>
              <a:rPr lang="en-US" dirty="0"/>
              <a:t>Paul’s custom was to preach to the Jews first and reason from the Scriptures, proving Jesus is the Christ (17:3-4, 10-11, 17-18, 31-32; 18:4, 19)</a:t>
            </a:r>
          </a:p>
          <a:p>
            <a:pPr>
              <a:lnSpc>
                <a:spcPct val="95000"/>
              </a:lnSpc>
            </a:pPr>
            <a:r>
              <a:rPr lang="en-US" dirty="0"/>
              <a:t>Paul established the church in Philippi, Thessalonica, Berea, Athens and Corinth with Jews and Gentiles in the same congregations (16:14-34; 17:4, 12, 34; 18:4)</a:t>
            </a:r>
          </a:p>
          <a:p>
            <a:pPr>
              <a:lnSpc>
                <a:spcPct val="95000"/>
              </a:lnSpc>
            </a:pPr>
            <a:r>
              <a:rPr lang="en-US" dirty="0"/>
              <a:t>Paul stayed and preached in Corinth for 18 months (18:11)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F9588F53-0D04-4F0F-BCA4-1FA155839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" y="-1"/>
            <a:ext cx="11616813" cy="68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455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Began in Acts 15:36  (in the city of Antioch of Syria) Ended in Acts 18:22  (in the city of Antioch of Syria)</vt:lpstr>
      <vt:lpstr>Began in Acts 15:36  (in the city of Antioch of Syria) Ended in Acts 18:22  (in the city of Antioch of Syria)</vt:lpstr>
      <vt:lpstr>Began in Acts 15:36  (in the city of Antioch of Syria) Ended in Acts 18:22  (in the city of Antioch of Syria)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cp:lastPrinted>2020-04-22T21:17:18Z</cp:lastPrinted>
  <dcterms:created xsi:type="dcterms:W3CDTF">2020-04-22T20:30:36Z</dcterms:created>
  <dcterms:modified xsi:type="dcterms:W3CDTF">2020-05-06T22:41:27Z</dcterms:modified>
</cp:coreProperties>
</file>