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3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30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0F766-91B1-4AE2-801F-1D010665C4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06E201-1BA2-439C-A3BE-23D095A1CC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3452CC-A670-4FA2-945A-285AED4C1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D014D-A21B-407E-8A8A-2BF55AA1E774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123C64-31AD-4B7A-A760-7EC2D73EE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704021-D6A0-491A-A3BF-841EEFCED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C607F-8B66-47EA-832B-C578DE4C49DD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A picture containing boat, sign&#10;&#10;Description automatically generated">
            <a:extLst>
              <a:ext uri="{FF2B5EF4-FFF2-40B4-BE49-F238E27FC236}">
                <a16:creationId xmlns:a16="http://schemas.microsoft.com/office/drawing/2014/main" id="{B944BE06-4DCF-4BF7-818F-E5B5654883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407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8E4146-87C6-41CF-A291-1199D4F31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71EF78-D12A-424D-A25B-E20443D21E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FD5334-305A-455E-BC31-02447B9B2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D014D-A21B-407E-8A8A-2BF55AA1E774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2CECF8-4924-4AEA-9E60-3B4B7F499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940363-4541-4EC4-A6BB-DDAB5E012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C607F-8B66-47EA-832B-C578DE4C4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459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08BFFD-72E9-49A6-9625-91EE089556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F0854D-ED0F-4FA1-9A32-8B7C8C4B9E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2B027A-0505-4F16-B930-DA3B50E922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D014D-A21B-407E-8A8A-2BF55AA1E774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C32EAF-7854-462E-869D-58F644005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734E85-D519-43CE-8773-D4573252C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C607F-8B66-47EA-832B-C578DE4C4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841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ree, bird&#10;&#10;Description automatically generated">
            <a:extLst>
              <a:ext uri="{FF2B5EF4-FFF2-40B4-BE49-F238E27FC236}">
                <a16:creationId xmlns:a16="http://schemas.microsoft.com/office/drawing/2014/main" id="{87A90377-DEBF-488C-A148-F44DCC15C4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D52905B-B930-49C5-81A2-EF65DC293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2864" y="787357"/>
            <a:ext cx="9320887" cy="922901"/>
          </a:xfrm>
        </p:spPr>
        <p:txBody>
          <a:bodyPr/>
          <a:lstStyle>
            <a:lvl1pPr>
              <a:defRPr b="1">
                <a:effectLst>
                  <a:glow rad="63500">
                    <a:schemeClr val="bg1"/>
                  </a:glow>
                </a:effectLst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C94CDB-773B-48D1-98DB-2FA8778317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723" y="1774351"/>
            <a:ext cx="11801029" cy="5019556"/>
          </a:xfrm>
        </p:spPr>
        <p:txBody>
          <a:bodyPr/>
          <a:lstStyle>
            <a:lvl1pPr>
              <a:defRPr b="1">
                <a:effectLst>
                  <a:glow rad="63500">
                    <a:schemeClr val="bg1"/>
                  </a:glow>
                </a:effectLst>
              </a:defRPr>
            </a:lvl1pPr>
            <a:lvl2pPr marL="573088" indent="-228600">
              <a:buFont typeface="Calibri" panose="020F0502020204030204" pitchFamily="34" charset="0"/>
              <a:buChar char="−"/>
              <a:defRPr b="1">
                <a:effectLst>
                  <a:glow rad="63500">
                    <a:schemeClr val="bg1"/>
                  </a:glow>
                </a:effectLst>
              </a:defRPr>
            </a:lvl2pPr>
            <a:lvl3pPr>
              <a:defRPr b="1">
                <a:effectLst>
                  <a:glow rad="63500">
                    <a:schemeClr val="bg1"/>
                  </a:glow>
                </a:effectLst>
              </a:defRPr>
            </a:lvl3pPr>
            <a:lvl4pPr>
              <a:defRPr b="1">
                <a:effectLst>
                  <a:glow rad="63500">
                    <a:schemeClr val="bg1"/>
                  </a:glow>
                </a:effectLst>
              </a:defRPr>
            </a:lvl4pPr>
            <a:lvl5pPr>
              <a:defRPr b="1">
                <a:effectLst>
                  <a:glow rad="635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21465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AF124-3E9D-40F3-A58D-D84FABE0B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73435E-CB33-4020-B28E-C427CE28C1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94E4ED-4EA3-4B57-AA8E-756EC790B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D014D-A21B-407E-8A8A-2BF55AA1E774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0CF880-7DD1-489C-8B05-CF0C75597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F62A10-2D82-44A6-ABAD-EB73F717E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C607F-8B66-47EA-832B-C578DE4C4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004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CACA7-C94B-4A9E-8C8F-6BD568967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7A79E3-4D28-47FB-BE0F-5A8E350463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067BE8-8037-46C2-ADCC-DB65452AF0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FC8045-F840-400F-955B-B3C03D6C9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D014D-A21B-407E-8A8A-2BF55AA1E774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3638A5-18BB-4423-9579-095889F65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8DBA33-C9F1-47DC-BC91-0DF095FA0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C607F-8B66-47EA-832B-C578DE4C4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88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51E33A-D7F2-4CAF-9D5B-7020AA8247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22369E-B445-4FAC-A0F8-44E3BC995A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00AE16-B885-46F5-B80A-4F0F293E19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60C5DB-F9C2-4CE9-B864-026F30C7DD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8FE428-2AC9-40AA-99FF-D8BFC3713B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E59D8F0-7F97-474D-B85B-192E50B6C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D014D-A21B-407E-8A8A-2BF55AA1E774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98E8132-EC11-4849-95A6-21A4F3CB6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CFA67C0-06F2-4B86-A3D1-0ED41D146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C607F-8B66-47EA-832B-C578DE4C4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974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D5941-58A0-489E-B378-01E4D43EB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9C4621-75DF-4155-96B4-B0E1EDA061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D014D-A21B-407E-8A8A-2BF55AA1E774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6B95B0-5116-4F88-896A-EF1F4C439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C89026-F58C-4AB7-9E44-F60427466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C607F-8B66-47EA-832B-C578DE4C4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101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C76CBB1-BCC7-45DC-96BD-07A2468E7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D014D-A21B-407E-8A8A-2BF55AA1E774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9217EE6-B4F1-4226-BDA1-72E230A4E3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86DDD5-2550-495C-B269-65EE786E4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C607F-8B66-47EA-832B-C578DE4C4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037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1CB92-72BE-425A-8974-586475F50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9D0630-E6BB-4DEE-A604-4C5A6CBE23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63621A-6B90-4595-BF5F-7DF56A2761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9FC918-902C-403A-82A5-ED37AFED9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D014D-A21B-407E-8A8A-2BF55AA1E774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B6D7AA-0CBA-4FEE-BD8D-18464A388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52D934-4E20-4008-986B-28FA02211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C607F-8B66-47EA-832B-C578DE4C4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431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DB07A-51FF-434E-B803-42B1E0F67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495138F-BE59-4189-AEA2-2B98ED2E5C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72065F-2C1A-4E2D-BAE9-A2217C3136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420F5F-5E7F-4D2E-BA80-A3E4C21998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D014D-A21B-407E-8A8A-2BF55AA1E774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9D9A64-CBD1-48F1-B091-F4FF1C5A3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8CE07A-3946-4FEE-86A1-EAA5E7DEC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C607F-8B66-47EA-832B-C578DE4C4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483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7C2EBD1-C213-4F92-BDBA-BD9F57DDF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C3EE6C-C1ED-480D-AF46-3164464E13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D86A18-2118-4D93-91E0-77D418812E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2D014D-A21B-407E-8A8A-2BF55AA1E774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D08502-A771-41DA-A9BB-E3DAA9DC14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AD85E3-28CD-4FB3-8572-9C79B5B472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FC607F-8B66-47EA-832B-C578DE4C4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018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845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5FF22-718C-4B97-B1C4-ABB9F73CB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defTabSz="873125"/>
            <a:r>
              <a:rPr lang="en-US" sz="3200" dirty="0"/>
              <a:t>Began in </a:t>
            </a:r>
            <a:r>
              <a:rPr lang="en-US" sz="3200" u="sng" dirty="0"/>
              <a:t>Acts 15:36</a:t>
            </a:r>
            <a:r>
              <a:rPr lang="en-US" sz="3200" dirty="0"/>
              <a:t> 	(in the city of Antioch of Syria)</a:t>
            </a:r>
            <a:br>
              <a:rPr lang="en-US" sz="3200" dirty="0"/>
            </a:br>
            <a:r>
              <a:rPr lang="en-US" sz="3200" dirty="0"/>
              <a:t>Ended in </a:t>
            </a:r>
            <a:r>
              <a:rPr lang="en-US" sz="3200" u="sng" dirty="0"/>
              <a:t>Acts 18:22</a:t>
            </a:r>
            <a:r>
              <a:rPr lang="en-US" sz="3200" dirty="0"/>
              <a:t> 	(in the city of Antioch of Syria)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0488EE-FA8F-45C9-A6C7-8BD87D054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Approximate Travel Dates = 	50-53 A.D.</a:t>
            </a:r>
          </a:p>
          <a:p>
            <a:r>
              <a:rPr lang="en-US" dirty="0"/>
              <a:t>Estimated Mileage =		2,800 miles</a:t>
            </a:r>
          </a:p>
          <a:p>
            <a:r>
              <a:rPr lang="en-US" dirty="0"/>
              <a:t>Known Travel Companions = 	Silas, Luke &amp; Timothy</a:t>
            </a:r>
          </a:p>
          <a:p>
            <a:r>
              <a:rPr lang="en-US" dirty="0"/>
              <a:t>Paul took the gospel to Europe on this journey</a:t>
            </a:r>
          </a:p>
          <a:p>
            <a:r>
              <a:rPr lang="en-US" dirty="0"/>
              <a:t>On a Bible map, you can trace Paul’s journey and learn Bible geography</a:t>
            </a:r>
          </a:p>
          <a:p>
            <a:r>
              <a:rPr lang="en-US" dirty="0"/>
              <a:t>Paul wrote two inspired letters (still preserved) while on this journey:</a:t>
            </a:r>
          </a:p>
          <a:p>
            <a:pPr lvl="1"/>
            <a:r>
              <a:rPr lang="en-US" sz="2800" dirty="0"/>
              <a:t>First Thessalonians (~51 A.D. from Corinth; Acts 18:5)</a:t>
            </a:r>
          </a:p>
          <a:p>
            <a:pPr lvl="1"/>
            <a:r>
              <a:rPr lang="en-US" sz="2800" dirty="0"/>
              <a:t>Second Thessalonians (~51-52 A.D. from Corinth; Acts 18:11)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1475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5FF22-718C-4B97-B1C4-ABB9F73CB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defTabSz="873125"/>
            <a:r>
              <a:rPr lang="en-US" sz="3200" dirty="0"/>
              <a:t>Began in </a:t>
            </a:r>
            <a:r>
              <a:rPr lang="en-US" sz="3200" u="sng" dirty="0"/>
              <a:t>Acts 15:36</a:t>
            </a:r>
            <a:r>
              <a:rPr lang="en-US" sz="3200" dirty="0"/>
              <a:t> 	(in the city of Antioch of Syria)</a:t>
            </a:r>
            <a:br>
              <a:rPr lang="en-US" sz="3200" dirty="0"/>
            </a:br>
            <a:r>
              <a:rPr lang="en-US" sz="3200" dirty="0"/>
              <a:t>Ended in </a:t>
            </a:r>
            <a:r>
              <a:rPr lang="en-US" sz="3200" u="sng" dirty="0"/>
              <a:t>Acts 18:22</a:t>
            </a:r>
            <a:r>
              <a:rPr lang="en-US" sz="3200" dirty="0"/>
              <a:t> 	(in the city of Antioch of Syria)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0488EE-FA8F-45C9-A6C7-8BD87D054D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723" y="1774351"/>
            <a:ext cx="11909277" cy="3358366"/>
          </a:xfrm>
        </p:spPr>
        <p:txBody>
          <a:bodyPr>
            <a:normAutofit fontScale="92500"/>
          </a:bodyPr>
          <a:lstStyle/>
          <a:p>
            <a:pPr>
              <a:lnSpc>
                <a:spcPct val="95000"/>
              </a:lnSpc>
            </a:pPr>
            <a:r>
              <a:rPr lang="en-US" dirty="0"/>
              <a:t>Paul &amp; Barnabas didn’t let their differences hinder the Lord’s work (15:36-40)</a:t>
            </a:r>
          </a:p>
          <a:p>
            <a:pPr>
              <a:lnSpc>
                <a:spcPct val="95000"/>
              </a:lnSpc>
            </a:pPr>
            <a:r>
              <a:rPr lang="en-US" dirty="0"/>
              <a:t>Paul selected Silas and set out to strengthen new converts (15:36, 41; 16:5)</a:t>
            </a:r>
          </a:p>
          <a:p>
            <a:pPr lvl="1">
              <a:lnSpc>
                <a:spcPct val="95000"/>
              </a:lnSpc>
            </a:pPr>
            <a:r>
              <a:rPr lang="en-US" dirty="0"/>
              <a:t>As the church was strengthened spiritually, the church also grew numerically (16:5)</a:t>
            </a:r>
          </a:p>
          <a:p>
            <a:pPr>
              <a:lnSpc>
                <a:spcPct val="95000"/>
              </a:lnSpc>
            </a:pPr>
            <a:r>
              <a:rPr lang="en-US" dirty="0"/>
              <a:t>Timothy joined Paul in Lystra and became a constant companion (16:1-3)</a:t>
            </a:r>
          </a:p>
          <a:p>
            <a:pPr>
              <a:lnSpc>
                <a:spcPct val="95000"/>
              </a:lnSpc>
            </a:pPr>
            <a:r>
              <a:rPr lang="en-US" dirty="0"/>
              <a:t>While some doors were closed for the gospel, others were opened (16:6-10)</a:t>
            </a:r>
          </a:p>
          <a:p>
            <a:pPr lvl="1">
              <a:lnSpc>
                <a:spcPct val="95000"/>
              </a:lnSpc>
            </a:pPr>
            <a:r>
              <a:rPr lang="en-US" dirty="0"/>
              <a:t>The Macedonian call is still ringing out from lost souls today, longing for the gospel (16:9-10)</a:t>
            </a:r>
          </a:p>
          <a:p>
            <a:pPr>
              <a:lnSpc>
                <a:spcPct val="95000"/>
              </a:lnSpc>
            </a:pPr>
            <a:r>
              <a:rPr lang="en-US" dirty="0"/>
              <a:t>Luke joined Paul in Troas and became a constant companion (16:8-10)</a:t>
            </a:r>
          </a:p>
          <a:p>
            <a:pPr>
              <a:lnSpc>
                <a:spcPct val="95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977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CA990B8E-9A7F-440A-9662-E97F382647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051" y="-524"/>
            <a:ext cx="11611897" cy="6858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8276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map&#10;&#10;Description automatically generated">
            <a:extLst>
              <a:ext uri="{FF2B5EF4-FFF2-40B4-BE49-F238E27FC236}">
                <a16:creationId xmlns:a16="http://schemas.microsoft.com/office/drawing/2014/main" id="{F9588F53-0D04-4F0F-BCA4-1FA1558391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34" y="-1"/>
            <a:ext cx="11616813" cy="6862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326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76200"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426</TotalTime>
  <Words>256</Words>
  <Application>Microsoft Office PowerPoint</Application>
  <PresentationFormat>Widescreen</PresentationFormat>
  <Paragraphs>17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Began in Acts 15:36  (in the city of Antioch of Syria) Ended in Acts 18:22  (in the city of Antioch of Syria)</vt:lpstr>
      <vt:lpstr>Began in Acts 15:36  (in the city of Antioch of Syria) Ended in Acts 18:22  (in the city of Antioch of Syria)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18</cp:revision>
  <cp:lastPrinted>2020-04-22T21:17:18Z</cp:lastPrinted>
  <dcterms:created xsi:type="dcterms:W3CDTF">2020-04-22T20:30:36Z</dcterms:created>
  <dcterms:modified xsi:type="dcterms:W3CDTF">2020-04-29T23:48:24Z</dcterms:modified>
</cp:coreProperties>
</file>