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7" r:id="rId1"/>
  </p:sldMasterIdLst>
  <p:notesMasterIdLst>
    <p:notesMasterId r:id="rId15"/>
  </p:notesMasterIdLst>
  <p:sldIdLst>
    <p:sldId id="2653" r:id="rId2"/>
    <p:sldId id="2654" r:id="rId3"/>
    <p:sldId id="2655" r:id="rId4"/>
    <p:sldId id="2656" r:id="rId5"/>
    <p:sldId id="2657" r:id="rId6"/>
    <p:sldId id="2658" r:id="rId7"/>
    <p:sldId id="2659" r:id="rId8"/>
    <p:sldId id="2660" r:id="rId9"/>
    <p:sldId id="267" r:id="rId10"/>
    <p:sldId id="2661" r:id="rId11"/>
    <p:sldId id="2662" r:id="rId12"/>
    <p:sldId id="2663" r:id="rId13"/>
    <p:sldId id="2664" r:id="rId14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0" d="100"/>
          <a:sy n="100" d="100"/>
        </p:scale>
        <p:origin x="114" y="84"/>
      </p:cViewPr>
      <p:guideLst>
        <p:guide orient="horz" pos="7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0333BA-2A1E-4DF1-A204-3CC92ADCF6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4B894F-2281-49C0-A1C8-45E78AB48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30EE-6B6E-44AA-A3F9-4F2FDBC61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16F39-EF89-445D-8592-F70ADD09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6C76E-FBA1-4915-BFF8-DA84CD0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44B3-B10D-4518-81F1-3A876103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7226E-F0E9-4D4D-AB57-94CBE843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5CCE179-8701-4A58-8A87-D60F8FAE8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1C1580-7DFE-4ABD-A122-CB0DD9366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3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258391-320D-4BA3-A291-A710531AA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880360"/>
            <a:ext cx="11135170" cy="28813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7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1C1580-7DFE-4ABD-A122-CB0DD9366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91D95-4F73-4201-A7C2-60B968353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91D95-4F73-4201-A7C2-60B968353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64B8AE-D99F-4A80-8FA5-E2E4CC8F5D1F}"/>
              </a:ext>
            </a:extLst>
          </p:cNvPr>
          <p:cNvSpPr/>
          <p:nvPr userDrawn="1"/>
        </p:nvSpPr>
        <p:spPr>
          <a:xfrm>
            <a:off x="1612490" y="1396181"/>
            <a:ext cx="8593393" cy="4269681"/>
          </a:xfrm>
          <a:prstGeom prst="rect">
            <a:avLst/>
          </a:prstGeom>
          <a:solidFill>
            <a:srgbClr val="1D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D724BCB-7A1C-4ACC-98E6-0AE8575F1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490" y="2595715"/>
            <a:ext cx="8868697" cy="31561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91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617F-3299-4883-816F-A48F3745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D336E-43E0-4366-B60E-6CACF28DD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24D7-1F8C-4A13-8B23-EDD76592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4CF1-3815-4A8E-969B-CDFA430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8B21-E746-4BB2-95B4-6BA52A01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F223-AFE9-474E-B23A-2774C63A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C840-54B0-491A-A4B1-8F6757D57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1544D-0CD9-49E7-B628-514925C8F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7F4AE-3E9C-4736-9A00-FE6D4876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25269-CFAB-4929-BB7B-17980B13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2A549-528D-450A-BAD7-2F9A027E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21A0-16CC-4EAD-994D-CAD0C6B9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2998-F959-4689-BCEC-B5E3D29F2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ACD58-899A-405F-8A34-C7AF60A23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5D19-EB5B-475E-8C6B-CE316C01B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3AECB-E552-4EF6-9E85-52A6270F7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036E9-9D20-421D-A14F-913A1CDD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35701-691C-45CB-9263-F88BDEF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62678-2E10-4658-A4C9-E544679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C283-9B17-4F7D-9817-901A8B1E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6FADC-C7AE-4C0B-87E4-6EA66876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B7560-7B4D-43F5-832B-924F1882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96D30-25A7-4326-96C4-CD21F70D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4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05EB7-FE5A-47AD-8FD4-A556A0D8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A7860-80E4-4881-8FF7-1FD35C19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58A0E-B768-4333-A7E5-50AA97A4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94C19E-4DD9-4D33-8104-863D2F050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10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897D-BC2D-493C-B93D-BB147CD4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C4FAF-059F-4B80-9D6B-FA7E4652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ECF09-F2B3-4CC6-A4A9-600ACC154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DEEA1-EF49-4B3A-9B6C-093B752E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85261-AD78-4795-818F-226C552B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92DAA-F2AB-49D7-915B-7D408E5C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164E-8326-4375-BAA1-94631A6C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FEABB-1574-4E05-8AF5-784E8A39B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0BF02-E7A4-42BE-85E7-505501A8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E0EBD-8914-4253-A789-F190DF32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2CA2D-7893-4C9B-B260-8DEF690D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6704F-7A43-4450-974A-2902D4CB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62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BD69-932F-4808-9738-71E8F475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AD537-9E47-4A4B-AA40-0EE44F0E2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73430-EAB2-4772-8DEE-60A0B8BF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511AC-9E43-4158-BFF1-0A1CE614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5DF03-3F87-4872-86F5-BA07250D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4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EA93B-700E-48CA-9F87-D8A16BE14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645F8-9D89-4859-A0D1-0D6473ADB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F756-8BC7-4DF0-B012-22963228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A4423-AD35-4B78-B769-516602D3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0D198-DB2F-404C-A58A-D5CFEF26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75A476-4E1B-4E92-A86F-BA09AEE47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880360"/>
            <a:ext cx="11135170" cy="28813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47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0E654-1F49-4462-81F4-BB1286201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22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70D669D-1566-487D-88EC-B6D4B6CEA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880360"/>
            <a:ext cx="11135170" cy="28813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54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FC7A68-B847-4EF4-8542-3FF789CFA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4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7A9E54-FA65-480D-B2FB-BC1F96072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880360"/>
            <a:ext cx="11135170" cy="28813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82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BA3F8F2-7EB1-454E-9E5B-FBCF5FFBE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51232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1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0ECF216-6FB0-49A9-8D44-38BD48D3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3ED1-BC15-48FC-B883-5C9F2C53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880360"/>
            <a:ext cx="11135170" cy="28813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6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AAA6-E8E0-4E75-B90F-CECE5CDD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2327C-578C-4E30-93D6-06EA32999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9785D-A840-46ED-BABE-ED45B8B89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7338-A483-4B29-A4A5-F724C7DF594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3A599-5452-419B-9A8F-BB08C1101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0F9F6-AA3A-4BB7-8718-E65B7FC03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038C-3C04-4D91-893A-880D4A5E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22544A7-1B2F-4337-BE20-3E560573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D23B5FA-AB8D-4658-B951-E1555015E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46442" r="19100" b="19700"/>
          <a:stretch/>
        </p:blipFill>
        <p:spPr>
          <a:xfrm>
            <a:off x="1952090" y="3184989"/>
            <a:ext cx="7911101" cy="232196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8C034A9-1B72-46C9-A0A8-47807204A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2" t="89438" r="1067" b="2022"/>
          <a:stretch/>
        </p:blipFill>
        <p:spPr>
          <a:xfrm>
            <a:off x="8548098" y="6133672"/>
            <a:ext cx="3513763" cy="5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Distancing can lead to self-focusing (John 20:25)</a:t>
            </a:r>
          </a:p>
          <a:p>
            <a:r>
              <a:rPr lang="en-US" dirty="0"/>
              <a:t>Distancing can lead to being hardened (Heb. 3:13)</a:t>
            </a:r>
          </a:p>
          <a:p>
            <a:r>
              <a:rPr lang="en-US" dirty="0"/>
              <a:t>Distancing can lead to complete disconnect from brethren (John 20:19, 24)</a:t>
            </a:r>
          </a:p>
          <a:p>
            <a:r>
              <a:rPr lang="en-US" dirty="0"/>
              <a:t>Distancing does not allow me to worship “with” my brethren (Matt. 26:29)</a:t>
            </a:r>
          </a:p>
          <a:p>
            <a:r>
              <a:rPr lang="en-US" dirty="0"/>
              <a:t>Distancing does not allow me to sing “to” my brethren (Eph. 5:19)</a:t>
            </a:r>
          </a:p>
          <a:p>
            <a:r>
              <a:rPr lang="en-US" dirty="0"/>
              <a:t>Distancing does not allow me to “exhort” my brethren (Heb. 10:24-25)</a:t>
            </a:r>
          </a:p>
          <a:p>
            <a:r>
              <a:rPr lang="en-US" dirty="0"/>
              <a:t>Distancing can lead to poor habits (Gal. 6:1)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Make intentional, specific plans when you will assemble (Acts 20:6-7)</a:t>
            </a:r>
            <a:endParaRPr lang="en-US" sz="4000" dirty="0"/>
          </a:p>
          <a:p>
            <a:r>
              <a:rPr lang="en-US" dirty="0"/>
              <a:t>Make assembling a greater desire and priority than anything else (Matt. 6:33)</a:t>
            </a:r>
            <a:endParaRPr lang="en-US" sz="4000" dirty="0"/>
          </a:p>
          <a:p>
            <a:r>
              <a:rPr lang="en-US" dirty="0"/>
              <a:t>Look forward to seeing, being with and encouraging brethren (Heb. 10:24-25)</a:t>
            </a:r>
            <a:endParaRPr lang="en-US" sz="4000" dirty="0"/>
          </a:p>
          <a:p>
            <a:r>
              <a:rPr lang="en-US" dirty="0"/>
              <a:t>Examine the “reasons” why I am not assembling (2 Cor. 13:5)</a:t>
            </a:r>
            <a:endParaRPr lang="en-US" sz="4000" dirty="0"/>
          </a:p>
          <a:p>
            <a:pPr lvl="1"/>
            <a:r>
              <a:rPr lang="en-US" dirty="0"/>
              <a:t>Are they rational or irrational?</a:t>
            </a:r>
            <a:endParaRPr lang="en-US" sz="3400" dirty="0"/>
          </a:p>
          <a:p>
            <a:pPr lvl="1"/>
            <a:r>
              <a:rPr lang="en-US" dirty="0"/>
              <a:t>Are they consistent or inconsistent?  </a:t>
            </a:r>
            <a:endParaRPr lang="en-US" sz="3400" dirty="0"/>
          </a:p>
          <a:p>
            <a:pPr lvl="1"/>
            <a:r>
              <a:rPr lang="en-US" dirty="0"/>
              <a:t>Are they God-centered or me-centered?  </a:t>
            </a:r>
            <a:endParaRPr lang="en-US" sz="3400" dirty="0"/>
          </a:p>
          <a:p>
            <a:pPr lvl="1"/>
            <a:r>
              <a:rPr lang="en-US" dirty="0"/>
              <a:t>Do they reflect a heart of devotion to the Lord? </a:t>
            </a:r>
            <a:endParaRPr lang="en-US" sz="34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7F65B-81F5-4C05-9C1D-CA07FF2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21505" r="18467" b="66882"/>
          <a:stretch/>
        </p:blipFill>
        <p:spPr>
          <a:xfrm>
            <a:off x="2143432" y="1474838"/>
            <a:ext cx="7796981" cy="796413"/>
          </a:xfrm>
          <a:prstGeom prst="rect">
            <a:avLst/>
          </a:prstGeom>
        </p:spPr>
      </p:pic>
      <p:pic>
        <p:nvPicPr>
          <p:cNvPr id="6" name="Picture 5" descr="A picture containing engine, drawing&#10;&#10;Description automatically generated">
            <a:extLst>
              <a:ext uri="{FF2B5EF4-FFF2-40B4-BE49-F238E27FC236}">
                <a16:creationId xmlns:a16="http://schemas.microsoft.com/office/drawing/2014/main" id="{15A66240-5D24-4340-8DF0-1DF24E375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33118" r="4602" b="59749"/>
          <a:stretch/>
        </p:blipFill>
        <p:spPr>
          <a:xfrm>
            <a:off x="624594" y="2271250"/>
            <a:ext cx="11006232" cy="4891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E93D00-1CC0-45C4-A7A1-3D6D047280FF}"/>
              </a:ext>
            </a:extLst>
          </p:cNvPr>
          <p:cNvCxnSpPr/>
          <p:nvPr/>
        </p:nvCxnSpPr>
        <p:spPr>
          <a:xfrm>
            <a:off x="690113" y="2760454"/>
            <a:ext cx="1069675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44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B35C18-BD54-42D5-BC30-6803F1CEF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22222" r="18229" b="16852"/>
          <a:stretch/>
        </p:blipFill>
        <p:spPr>
          <a:xfrm>
            <a:off x="2019300" y="1524000"/>
            <a:ext cx="7950200" cy="41783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57898F-6B71-44E6-A33A-273A22B7E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9629" r="15833" b="77778"/>
          <a:stretch/>
        </p:blipFill>
        <p:spPr>
          <a:xfrm>
            <a:off x="1676400" y="1346200"/>
            <a:ext cx="85852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C2CF-B717-46C8-97CD-A46E0A944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Jesus is God’s Son – Hebrews 11:6</a:t>
            </a:r>
          </a:p>
          <a:p>
            <a:r>
              <a:rPr lang="en-US" dirty="0"/>
              <a:t>Repent of your sins and turn to God – Acts 17:30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– Acts 22:16</a:t>
            </a:r>
          </a:p>
          <a:p>
            <a:pPr lvl="1"/>
            <a:r>
              <a:rPr lang="en-US" dirty="0"/>
              <a:t>God will forgive you and add you to His church – Acts 2:38, 47</a:t>
            </a:r>
          </a:p>
          <a:p>
            <a:r>
              <a:rPr lang="en-US" dirty="0"/>
              <a:t>Stay on track in serving the Lord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8614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Doubts can lead you away from the Lord (Jas. 1:6-8)</a:t>
            </a:r>
            <a:endParaRPr lang="en-US" sz="4000" dirty="0"/>
          </a:p>
          <a:p>
            <a:r>
              <a:rPr lang="en-US" dirty="0"/>
              <a:t>Doubts can cause you to disregard the Lord’s will (Acts 10:20)</a:t>
            </a:r>
            <a:endParaRPr lang="en-US" sz="4000" dirty="0"/>
          </a:p>
          <a:p>
            <a:r>
              <a:rPr lang="en-US" dirty="0"/>
              <a:t>Doubts can cause you to sink in your faith (Matt. 14:30-31)</a:t>
            </a:r>
            <a:endParaRPr lang="en-US" sz="4000" dirty="0"/>
          </a:p>
          <a:p>
            <a:r>
              <a:rPr lang="en-US" dirty="0"/>
              <a:t>Doubts can cause you to give in to fears (Judg. 6:11-13; Luke 24:37-38)</a:t>
            </a:r>
            <a:endParaRPr lang="en-US" sz="4000" dirty="0"/>
          </a:p>
          <a:p>
            <a:r>
              <a:rPr lang="en-US" dirty="0"/>
              <a:t>Doubts can cause you to turn inward (John 20:25)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19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that He knows more than I do (Isa. 55:8-9)</a:t>
            </a:r>
            <a:endParaRPr lang="en-US" sz="4000" dirty="0"/>
          </a:p>
          <a:p>
            <a:r>
              <a:rPr lang="en-US" dirty="0"/>
              <a:t>Remember that He knows better than I do (Matt. 6:8)</a:t>
            </a:r>
            <a:endParaRPr lang="en-US" sz="4000" dirty="0"/>
          </a:p>
          <a:p>
            <a:r>
              <a:rPr lang="en-US" dirty="0"/>
              <a:t>Remember that He wants the best for me (1 John 4:8-9)</a:t>
            </a:r>
            <a:endParaRPr lang="en-US" sz="4000" dirty="0"/>
          </a:p>
          <a:p>
            <a:r>
              <a:rPr lang="en-US" dirty="0"/>
              <a:t>Remember that He will do the best for me (Rom. 8:28)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7F65B-81F5-4C05-9C1D-CA07FF2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21505" r="18467" b="66882"/>
          <a:stretch/>
        </p:blipFill>
        <p:spPr>
          <a:xfrm>
            <a:off x="2143432" y="1474838"/>
            <a:ext cx="7796981" cy="79641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9DF7267-761B-4DF4-A227-E22CE6297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33118" r="7984" b="60717"/>
          <a:stretch/>
        </p:blipFill>
        <p:spPr>
          <a:xfrm>
            <a:off x="934064" y="2271250"/>
            <a:ext cx="10284541" cy="4227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E93D00-1CC0-45C4-A7A1-3D6D047280FF}"/>
              </a:ext>
            </a:extLst>
          </p:cNvPr>
          <p:cNvCxnSpPr/>
          <p:nvPr/>
        </p:nvCxnSpPr>
        <p:spPr>
          <a:xfrm>
            <a:off x="690113" y="2760454"/>
            <a:ext cx="1069675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34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doctrines are not of God (Mark 7:6-13; 1 Tim. 4:1)</a:t>
            </a:r>
            <a:endParaRPr lang="en-US" sz="4000" dirty="0"/>
          </a:p>
          <a:p>
            <a:r>
              <a:rPr lang="en-US" dirty="0"/>
              <a:t>These doctrines are often substituted for God’s Word (Mark 7:7)</a:t>
            </a:r>
            <a:endParaRPr lang="en-US" sz="4000" dirty="0"/>
          </a:p>
          <a:p>
            <a:r>
              <a:rPr lang="en-US" dirty="0"/>
              <a:t>These doctrines lead men to vain practices (Mark 7:7)</a:t>
            </a:r>
            <a:endParaRPr lang="en-US" sz="4000" dirty="0"/>
          </a:p>
          <a:p>
            <a:r>
              <a:rPr lang="en-US" dirty="0"/>
              <a:t>These doctrines lead men to lay aside God’s Word (Mark 7:8-9)</a:t>
            </a:r>
            <a:endParaRPr lang="en-US" sz="4000" dirty="0"/>
          </a:p>
          <a:p>
            <a:r>
              <a:rPr lang="en-US" dirty="0"/>
              <a:t>These doctrines lead men to undermine God’s Word (Mark 7:13) </a:t>
            </a:r>
            <a:endParaRPr lang="en-US" sz="4000" dirty="0"/>
          </a:p>
          <a:p>
            <a:r>
              <a:rPr lang="en-US" dirty="0"/>
              <a:t>These doctrines lead to hell, not heaven (Matt. 15:13-14; 2 Pet. 2:1-2)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87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if it is from God or from man (1 John 4:1)</a:t>
            </a:r>
            <a:endParaRPr lang="en-US" sz="4000" dirty="0"/>
          </a:p>
          <a:p>
            <a:r>
              <a:rPr lang="en-US" dirty="0"/>
              <a:t>Use the Bible as the only standard of truth (Acts 17:11; Col. 3:17)</a:t>
            </a:r>
            <a:endParaRPr lang="en-US" sz="4000" dirty="0"/>
          </a:p>
          <a:p>
            <a:r>
              <a:rPr lang="en-US" dirty="0"/>
              <a:t>Don’t take for granted that preachers teach the truth (Acts 17:11)</a:t>
            </a:r>
            <a:endParaRPr lang="en-US" sz="4000" dirty="0"/>
          </a:p>
          <a:p>
            <a:r>
              <a:rPr lang="en-US" dirty="0"/>
              <a:t>Hold fast to God’s truth and reject all human doctrine (2 Tim. 1:13)</a:t>
            </a:r>
            <a:endParaRPr lang="en-US" sz="40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7F65B-81F5-4C05-9C1D-CA07FF2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21505" r="18467" b="66882"/>
          <a:stretch/>
        </p:blipFill>
        <p:spPr>
          <a:xfrm>
            <a:off x="2143432" y="1474838"/>
            <a:ext cx="7796981" cy="796413"/>
          </a:xfrm>
          <a:prstGeom prst="rect">
            <a:avLst/>
          </a:prstGeom>
        </p:spPr>
      </p:pic>
      <p:pic>
        <p:nvPicPr>
          <p:cNvPr id="5" name="Picture 4" descr="A picture containing drawing, engine&#10;&#10;Description automatically generated">
            <a:extLst>
              <a:ext uri="{FF2B5EF4-FFF2-40B4-BE49-F238E27FC236}">
                <a16:creationId xmlns:a16="http://schemas.microsoft.com/office/drawing/2014/main" id="{E855C0BE-E099-44CC-AD34-E23729D1D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8" t="33118" r="19270" b="59749"/>
          <a:stretch/>
        </p:blipFill>
        <p:spPr>
          <a:xfrm>
            <a:off x="2251586" y="2271250"/>
            <a:ext cx="7590913" cy="4892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E93D00-1CC0-45C4-A7A1-3D6D047280FF}"/>
              </a:ext>
            </a:extLst>
          </p:cNvPr>
          <p:cNvCxnSpPr/>
          <p:nvPr/>
        </p:nvCxnSpPr>
        <p:spPr>
          <a:xfrm>
            <a:off x="690113" y="2760454"/>
            <a:ext cx="1069675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3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tend to leave out God (1 Sam. 13:9-13)	</a:t>
            </a:r>
            <a:endParaRPr lang="en-US" sz="4000" dirty="0"/>
          </a:p>
          <a:p>
            <a:r>
              <a:rPr lang="en-US" dirty="0"/>
              <a:t>They tend to be based upon feelings (2 Kgs. 5:11)</a:t>
            </a:r>
            <a:endParaRPr lang="en-US" sz="4000" dirty="0"/>
          </a:p>
          <a:p>
            <a:r>
              <a:rPr lang="en-US" dirty="0"/>
              <a:t>They tend to satisfy personal wishes (2 Sam. 11:2-4)</a:t>
            </a:r>
            <a:endParaRPr lang="en-US" sz="4000" dirty="0"/>
          </a:p>
          <a:p>
            <a:r>
              <a:rPr lang="en-US" dirty="0"/>
              <a:t>They tend to seek justification in irrational ways (1 Sam. 15:19-21)</a:t>
            </a:r>
            <a:endParaRPr lang="en-US" sz="4000" dirty="0"/>
          </a:p>
          <a:p>
            <a:r>
              <a:rPr lang="en-US" dirty="0"/>
              <a:t>They tend to be regretted (Matt. 27:5)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40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 to God and ask for wisdom (Jas. 1:5; Matt. 7:7)</a:t>
            </a:r>
            <a:endParaRPr lang="en-US" sz="4000" dirty="0"/>
          </a:p>
          <a:p>
            <a:r>
              <a:rPr lang="en-US" dirty="0"/>
              <a:t>Take steps that only align with the will of the Lord (Heb. 6:3)</a:t>
            </a:r>
            <a:endParaRPr lang="en-US" sz="4000" dirty="0"/>
          </a:p>
          <a:p>
            <a:r>
              <a:rPr lang="en-US" dirty="0"/>
              <a:t>Give God time to answer your prayers (1 John 5:14-15; Psa. 27:13-14)</a:t>
            </a:r>
            <a:endParaRPr lang="en-US" sz="4000" dirty="0"/>
          </a:p>
          <a:p>
            <a:r>
              <a:rPr lang="en-US" dirty="0"/>
              <a:t>Seek wise counsel from multiple trusted persons (Prov. 11:14; 15:22)</a:t>
            </a:r>
            <a:endParaRPr lang="en-US" sz="40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7F65B-81F5-4C05-9C1D-CA07FF2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21505" r="18467" b="66882"/>
          <a:stretch/>
        </p:blipFill>
        <p:spPr>
          <a:xfrm>
            <a:off x="2143432" y="1474838"/>
            <a:ext cx="7796981" cy="79641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AA6B144-06E2-42E0-8D96-D1F2FA1A0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33118" r="10417" b="59748"/>
          <a:stretch/>
        </p:blipFill>
        <p:spPr>
          <a:xfrm>
            <a:off x="1206500" y="2271250"/>
            <a:ext cx="9715500" cy="4892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E93D00-1CC0-45C4-A7A1-3D6D047280FF}"/>
              </a:ext>
            </a:extLst>
          </p:cNvPr>
          <p:cNvCxnSpPr/>
          <p:nvPr/>
        </p:nvCxnSpPr>
        <p:spPr>
          <a:xfrm>
            <a:off x="690113" y="2760454"/>
            <a:ext cx="1069675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990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153539"/>
            <a:ext cx="11135170" cy="36757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cause us to be deceived into thinking, “I’m okay” (Gal. 6:7)</a:t>
            </a:r>
            <a:endParaRPr lang="en-US" sz="4000" dirty="0"/>
          </a:p>
          <a:p>
            <a:r>
              <a:rPr lang="en-US" dirty="0"/>
              <a:t>It can cause us to become worldly in our thinking (Jas. 4:4)</a:t>
            </a:r>
            <a:endParaRPr lang="en-US" sz="4000" dirty="0"/>
          </a:p>
          <a:p>
            <a:r>
              <a:rPr lang="en-US" dirty="0"/>
              <a:t>It can cause us to focus on selfish desires (Jas. 4:3)</a:t>
            </a:r>
            <a:endParaRPr lang="en-US" sz="4000" dirty="0"/>
          </a:p>
          <a:p>
            <a:r>
              <a:rPr lang="en-US" dirty="0"/>
              <a:t>It can cause us to lose sight of our true purpose (1 Cor. 6:19-20)</a:t>
            </a:r>
            <a:endParaRPr lang="en-US" sz="4000" dirty="0"/>
          </a:p>
          <a:p>
            <a:r>
              <a:rPr lang="en-US" dirty="0"/>
              <a:t>It can cause us to fail to grow and mature in Christ (Heb. 5:12-14)</a:t>
            </a:r>
            <a:endParaRPr lang="en-US" sz="4000" dirty="0"/>
          </a:p>
          <a:p>
            <a:r>
              <a:rPr lang="en-US" dirty="0"/>
              <a:t>It can cause us to forget the sacrifice of Christ (2 Pet. 1:9)</a:t>
            </a:r>
            <a:endParaRPr lang="en-US" sz="4000" dirty="0"/>
          </a:p>
          <a:p>
            <a:r>
              <a:rPr lang="en-US" dirty="0"/>
              <a:t>It can cause us to crucify again the Son of God (Heb. 6:6)</a:t>
            </a:r>
            <a:endParaRPr lang="en-US" sz="4000" dirty="0"/>
          </a:p>
          <a:p>
            <a:r>
              <a:rPr lang="en-US" dirty="0"/>
              <a:t>It can (and will) lead to eternal damnation (Matt. 25:26)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5BD24-1351-44D6-A642-CDD47A3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Start every day resolving to grow stronger in the Lord (2 Pet. 1:5-11)</a:t>
            </a:r>
            <a:endParaRPr lang="en-US" sz="4000" dirty="0"/>
          </a:p>
          <a:p>
            <a:r>
              <a:rPr lang="en-US" dirty="0"/>
              <a:t>Start every day seeking to abound in the Lord’s work (1 Cor. 15:58)</a:t>
            </a:r>
            <a:endParaRPr lang="en-US" sz="4000" dirty="0"/>
          </a:p>
          <a:p>
            <a:r>
              <a:rPr lang="en-US" dirty="0"/>
              <a:t>Start every day meditating on the sacrifice of Christ (2 Cor. 5:14)</a:t>
            </a:r>
            <a:endParaRPr lang="en-US" sz="4000" dirty="0"/>
          </a:p>
          <a:p>
            <a:r>
              <a:rPr lang="en-US" dirty="0"/>
              <a:t>Start every day refusing to allow the world to steer or interfere (Rom. 12:2)</a:t>
            </a:r>
            <a:endParaRPr lang="en-US" sz="4000" dirty="0"/>
          </a:p>
          <a:p>
            <a:r>
              <a:rPr lang="en-US" dirty="0"/>
              <a:t>Start every day telling the Lord what you’ll do for Him that day (Mark 1:35)</a:t>
            </a:r>
            <a:endParaRPr lang="en-US" sz="4000" dirty="0"/>
          </a:p>
          <a:p>
            <a:r>
              <a:rPr lang="en-US" dirty="0"/>
              <a:t>Start every day identifying one person you can encourage (Jude 20)</a:t>
            </a:r>
            <a:endParaRPr lang="en-US" sz="4000" dirty="0"/>
          </a:p>
          <a:p>
            <a:r>
              <a:rPr lang="en-US" dirty="0"/>
              <a:t>Start every day determining to see lost souls around you (Acts 8:4)</a:t>
            </a:r>
            <a:endParaRPr lang="en-US" sz="4000" dirty="0"/>
          </a:p>
          <a:p>
            <a:r>
              <a:rPr lang="en-US" dirty="0"/>
              <a:t>Finish every day reflecting and thanking God (1 Tim. 1:12-16)</a:t>
            </a:r>
            <a:endParaRPr lang="en-US" sz="40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7F65B-81F5-4C05-9C1D-CA07FF2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21505" r="18467" b="66882"/>
          <a:stretch/>
        </p:blipFill>
        <p:spPr>
          <a:xfrm>
            <a:off x="2143432" y="1474838"/>
            <a:ext cx="7796981" cy="79641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4445199-0EE8-4949-B224-90EB64B15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33118" r="5660" b="59749"/>
          <a:stretch/>
        </p:blipFill>
        <p:spPr>
          <a:xfrm>
            <a:off x="495656" y="2271250"/>
            <a:ext cx="11006231" cy="4891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E93D00-1CC0-45C4-A7A1-3D6D047280FF}"/>
              </a:ext>
            </a:extLst>
          </p:cNvPr>
          <p:cNvCxnSpPr/>
          <p:nvPr/>
        </p:nvCxnSpPr>
        <p:spPr>
          <a:xfrm>
            <a:off x="690113" y="2760454"/>
            <a:ext cx="1069675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39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5230</TotalTime>
  <Words>881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4/8/2013</Manager>
  <Company>The Paperless Hymnal®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Ground - Beatty</dc:title>
  <dc:subject>© 2001 The Paperless Hymnal</dc:subject>
  <dc:creator>Beatty / Beatty / Moore / Ef</dc:creator>
  <cp:lastModifiedBy>Cindy Nelson</cp:lastModifiedBy>
  <cp:revision>76</cp:revision>
  <cp:lastPrinted>2020-05-22T13:15:42Z</cp:lastPrinted>
  <dcterms:created xsi:type="dcterms:W3CDTF">1999-07-26T01:36:25Z</dcterms:created>
  <dcterms:modified xsi:type="dcterms:W3CDTF">2020-05-31T18:13:56Z</dcterms:modified>
</cp:coreProperties>
</file>