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58D9-27FD-429C-8FCE-535098065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9BAC2-A89C-41C9-BA40-15B2F8D6A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96A0-79BE-4ADD-995C-530BCDDA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92D0-EAC4-46CB-B2F5-8DB31A4B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A2E4-6544-44B2-966E-F25B9EE7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photo, man, front&#10;&#10;Description automatically generated">
            <a:extLst>
              <a:ext uri="{FF2B5EF4-FFF2-40B4-BE49-F238E27FC236}">
                <a16:creationId xmlns:a16="http://schemas.microsoft.com/office/drawing/2014/main" id="{DD5B46C6-23A3-45C9-8991-D359EC59A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D2CCB-096F-4617-AE61-3C6566C9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A7095-3EA6-4FC3-B202-85A076A6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AD57F-4335-44E1-9279-B57FC4A6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7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4DEE-6BDA-4710-AF31-E33511B4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82BA-498E-4207-B85E-13750EF1C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37A15-4C32-49AB-AA4E-8A6954D6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BD482-E031-4E67-B174-8DAA53B9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FD4E-ACFB-4AE8-A2E5-39D68E7F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02401-1E7B-48D7-8EA4-106C8ECB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9A35-44C1-423B-BF72-895CCA12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CD44E-52A6-493B-8F7C-7AE2AC11F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DA274-5DFF-4FFD-8284-BF3B4BDC7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157F-D7D8-4FBA-80CA-2EB315CE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EC4F0-7A35-4140-90B4-B81357A3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C85E6-25DC-401F-9D17-81B9AC5A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0BA3-C5FB-4C55-87C1-79A88E26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4EA45-E93F-40F5-8610-315F3A7E0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AD06-BA37-40A8-A424-2B5CAAEA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597BE-D106-4B48-B871-9278BDC4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1ECC-AEE2-42D8-8FB6-2A2EE1C9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FAD35-295C-4AC3-97E7-9E36340C1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E2A3B-43B1-4D27-9FDD-277CF6685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3CD4-91EB-4D95-B114-E59FF176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ED396-067B-47B0-B04B-21248902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7302E-404F-478C-A1FF-E868474F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hoto, sign, street, dark&#10;&#10;Description automatically generated">
            <a:extLst>
              <a:ext uri="{FF2B5EF4-FFF2-40B4-BE49-F238E27FC236}">
                <a16:creationId xmlns:a16="http://schemas.microsoft.com/office/drawing/2014/main" id="{40B9038A-1429-4C69-A658-FF53E18A3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E86D-69E1-42F1-8C97-E1F47417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521150"/>
            <a:ext cx="11622280" cy="5336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98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street, sign, dark&#10;&#10;Description automatically generated">
            <a:extLst>
              <a:ext uri="{FF2B5EF4-FFF2-40B4-BE49-F238E27FC236}">
                <a16:creationId xmlns:a16="http://schemas.microsoft.com/office/drawing/2014/main" id="{F7146BFF-F77B-4E33-8344-BACB4B686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E86D-69E1-42F1-8C97-E1F47417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521150"/>
            <a:ext cx="11622280" cy="5336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7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E86D-69E1-42F1-8C97-E1F47417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521150"/>
            <a:ext cx="11622280" cy="5336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photo, sign, street, people&#10;&#10;Description automatically generated">
            <a:extLst>
              <a:ext uri="{FF2B5EF4-FFF2-40B4-BE49-F238E27FC236}">
                <a16:creationId xmlns:a16="http://schemas.microsoft.com/office/drawing/2014/main" id="{E994E227-1139-4CA8-90CF-2DA31EAF8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gn, street, photo, dark&#10;&#10;Description automatically generated">
            <a:extLst>
              <a:ext uri="{FF2B5EF4-FFF2-40B4-BE49-F238E27FC236}">
                <a16:creationId xmlns:a16="http://schemas.microsoft.com/office/drawing/2014/main" id="{645BA337-9994-446B-9EB6-21B8C76EA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E86D-69E1-42F1-8C97-E1F47417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521150"/>
            <a:ext cx="11622280" cy="5336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0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2C7-5E7D-4791-A2A0-09B9254D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96337-30D2-4835-85FD-C4C0042F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DC516-B647-4C50-AC87-00099318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DE69-3DDD-4F1D-AD70-0426556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5102-4879-4A7E-8835-27D12AAF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FB31-CEDE-4664-A5F8-35573802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DBBC-9683-4BF4-B93A-7F8306E41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54B36-4C38-442D-A6D6-66277EA1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52A02-3566-480D-BB0A-7AA401B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668B3-1DBE-4058-A26E-E3112572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4AC22-1009-4D24-B6D8-5C0C1A49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A98E-53E9-4240-9BB7-809190D3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10D1-24CF-4864-B339-FA94434C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E11D-9387-4315-B154-9B5DB057B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D29A3-8566-4BEB-A075-3C259C19A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89746-221B-493F-8E26-9F6AB142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C8F74-9C4C-48EE-9508-F936F715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F0331-BF0C-44F4-BBE9-21AEF650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13C10-2D1F-40FB-A13F-167F0740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9378-1E82-4614-812B-F2B75E0F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50087-4322-4F08-BC8D-12A7C734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7A761-F531-4218-AA09-70F10053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6FEE-1E8A-4512-89E5-F9B0C33B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5B4EC-5275-46C3-BFBA-03B58FF6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195A-52FF-4DBF-91F0-5EF6EB61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EAA1-D31F-44D8-B280-3CB3305F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D4C6-668D-4570-AA0F-13E103C320D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9186-6561-4D23-8D6A-97574AB9A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EB78-D06C-4659-9905-E6F98AC47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C205-806A-4B33-B2CA-2E67AA97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3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F497C-1FD4-4D38-BAE7-A6FA87657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True Worship Is Effortful</a:t>
            </a:r>
          </a:p>
          <a:p>
            <a:pPr lvl="1"/>
            <a:r>
              <a:rPr lang="en-US" dirty="0"/>
              <a:t>Noah built an altar to the Lord (8:20)</a:t>
            </a:r>
          </a:p>
          <a:p>
            <a:pPr lvl="1"/>
            <a:r>
              <a:rPr lang="en-US" dirty="0"/>
              <a:t>I need to expend time and effort in worship to God (Psa. 111:1)</a:t>
            </a:r>
          </a:p>
          <a:p>
            <a:r>
              <a:rPr lang="en-US" dirty="0"/>
              <a:t>True Worship Is Intentional</a:t>
            </a:r>
          </a:p>
          <a:p>
            <a:pPr lvl="1"/>
            <a:r>
              <a:rPr lang="en-US" dirty="0"/>
              <a:t>Noah planned for over a year for that one opportunity to worship (8:20; 7:2)</a:t>
            </a:r>
          </a:p>
          <a:p>
            <a:pPr lvl="1"/>
            <a:r>
              <a:rPr lang="en-US" dirty="0"/>
              <a:t>I need to plan for and anticipate the opportunity to worship (Psa. 42:2; cf. Heb. 10:25)</a:t>
            </a:r>
          </a:p>
          <a:p>
            <a:r>
              <a:rPr lang="en-US" dirty="0"/>
              <a:t>True Worship Is Sacrificial </a:t>
            </a:r>
          </a:p>
          <a:p>
            <a:pPr lvl="1"/>
            <a:r>
              <a:rPr lang="en-US" dirty="0"/>
              <a:t>Noah gave completely the good, clean, useful, best that he had (8:20)</a:t>
            </a:r>
          </a:p>
          <a:p>
            <a:pPr lvl="1"/>
            <a:r>
              <a:rPr lang="en-US" dirty="0"/>
              <a:t>I need to give myself and the best I have to worship God (Psa. 96:7-9)</a:t>
            </a:r>
          </a:p>
          <a:p>
            <a:r>
              <a:rPr lang="en-US" dirty="0"/>
              <a:t>True Worship Is Acceptable </a:t>
            </a:r>
          </a:p>
          <a:p>
            <a:pPr lvl="1"/>
            <a:r>
              <a:rPr lang="en-US" dirty="0"/>
              <a:t>Noah gave the Lord what He wanted, and the Lord was pleased (8:21a)</a:t>
            </a:r>
          </a:p>
          <a:p>
            <a:pPr lvl="1"/>
            <a:r>
              <a:rPr lang="en-US" dirty="0"/>
              <a:t>I need to make sure my worship is pleasing to God, as He desires (John 4:24)</a:t>
            </a:r>
          </a:p>
          <a:p>
            <a:r>
              <a:rPr lang="en-US" dirty="0"/>
              <a:t>True Worship Is Joyful</a:t>
            </a:r>
          </a:p>
          <a:p>
            <a:pPr lvl="1"/>
            <a:r>
              <a:rPr lang="en-US" dirty="0"/>
              <a:t>Noah worshiped God as the first thing out of quarantine – he wanted to do it</a:t>
            </a:r>
          </a:p>
          <a:p>
            <a:pPr lvl="1"/>
            <a:r>
              <a:rPr lang="en-US" dirty="0"/>
              <a:t>I need to find my greatest joy in worshiping God (Psa. 122:1)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F497C-1FD4-4D38-BAE7-A6FA87657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Conceived of His Covenant/Promise (8:21-22; cf. 6:18)</a:t>
            </a:r>
          </a:p>
          <a:p>
            <a:pPr lvl="1"/>
            <a:r>
              <a:rPr lang="en-US" dirty="0"/>
              <a:t>God purposed before Creation for the promises He would make to me </a:t>
            </a:r>
            <a:br>
              <a:rPr lang="en-US" dirty="0"/>
            </a:br>
            <a:r>
              <a:rPr lang="en-US" dirty="0"/>
              <a:t>(Eph. 1:4; 1 Pet. 1:18-20; Gal 4:4)</a:t>
            </a:r>
          </a:p>
          <a:p>
            <a:r>
              <a:rPr lang="en-US" dirty="0"/>
              <a:t>God Conveyed His Covenant/Promise (9:8-11)</a:t>
            </a:r>
          </a:p>
          <a:p>
            <a:pPr lvl="1"/>
            <a:r>
              <a:rPr lang="en-US" dirty="0"/>
              <a:t>God has promised us His abiding presence (Heb. 13:5)</a:t>
            </a:r>
          </a:p>
          <a:p>
            <a:pPr lvl="1"/>
            <a:r>
              <a:rPr lang="en-US" dirty="0"/>
              <a:t>God has promised us His continual forgiveness (Heb. 8:12)</a:t>
            </a:r>
          </a:p>
          <a:p>
            <a:pPr lvl="1"/>
            <a:r>
              <a:rPr lang="en-US" dirty="0"/>
              <a:t>God has promised us His inseparable love (Rom. 8:38-39)</a:t>
            </a:r>
          </a:p>
          <a:p>
            <a:pPr lvl="1"/>
            <a:r>
              <a:rPr lang="en-US" dirty="0"/>
              <a:t>God has promised us His escape assistance (1 Cor. 10:13)</a:t>
            </a:r>
          </a:p>
          <a:p>
            <a:r>
              <a:rPr lang="en-US" dirty="0"/>
              <a:t>God Confirmed His Covenant/Promise (9:12-17)</a:t>
            </a:r>
          </a:p>
          <a:p>
            <a:pPr lvl="1"/>
            <a:r>
              <a:rPr lang="en-US" dirty="0"/>
              <a:t>God has proven Himself as a promise-keeper (Heb. 6:18; Tit. 1:2)</a:t>
            </a:r>
          </a:p>
          <a:p>
            <a:pPr lvl="1"/>
            <a:r>
              <a:rPr lang="en-US" dirty="0"/>
              <a:t>The Bible both makes the claim and proves it to be true (Josh. 21:45; Gal. 3:16)</a:t>
            </a:r>
          </a:p>
        </p:txBody>
      </p:sp>
    </p:spTree>
    <p:extLst>
      <p:ext uri="{BB962C8B-B14F-4D97-AF65-F5344CB8AC3E}">
        <p14:creationId xmlns:p14="http://schemas.microsoft.com/office/powerpoint/2010/main" val="12080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D76FAE7-6F37-4384-A3F5-252512D0C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35842" r="17904" b="22293"/>
          <a:stretch/>
        </p:blipFill>
        <p:spPr>
          <a:xfrm>
            <a:off x="2585884" y="2458065"/>
            <a:ext cx="7423355" cy="28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134F-BDDB-4287-A439-D3EB81F1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12" y="1956619"/>
            <a:ext cx="10948357" cy="4901380"/>
          </a:xfrm>
        </p:spPr>
        <p:txBody>
          <a:bodyPr/>
          <a:lstStyle/>
          <a:p>
            <a:r>
              <a:rPr lang="en-US" dirty="0"/>
              <a:t>Believe Jesus is God’s Son – Mark 16:16</a:t>
            </a:r>
          </a:p>
          <a:p>
            <a:r>
              <a:rPr lang="en-US" dirty="0"/>
              <a:t>Repent of your sins and turn to God – Acts 17:30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Romans 6:3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Serve the Lord faithfully – 1 Corinthians 15:58</a:t>
            </a:r>
          </a:p>
          <a:p>
            <a:pPr lvl="1"/>
            <a:r>
              <a:rPr lang="en-US" dirty="0"/>
              <a:t>If you’ve strayed, repent and turn away from your sins – Acts 8:22</a:t>
            </a:r>
          </a:p>
          <a:p>
            <a:pPr lvl="1"/>
            <a:r>
              <a:rPr lang="en-US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25632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431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2020-05-17T02:23:12Z</dcterms:created>
  <dcterms:modified xsi:type="dcterms:W3CDTF">2020-05-17T12:35:06Z</dcterms:modified>
</cp:coreProperties>
</file>