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1440" r:id="rId2"/>
    <p:sldId id="2525" r:id="rId3"/>
    <p:sldId id="2567" r:id="rId4"/>
    <p:sldId id="2680" r:id="rId5"/>
    <p:sldId id="2693" r:id="rId6"/>
    <p:sldId id="2701" r:id="rId7"/>
    <p:sldId id="2685" r:id="rId8"/>
    <p:sldId id="2706" r:id="rId9"/>
    <p:sldId id="2711" r:id="rId10"/>
    <p:sldId id="2716" r:id="rId11"/>
    <p:sldId id="2719" r:id="rId12"/>
    <p:sldId id="2463" r:id="rId13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38" autoAdjust="0"/>
  </p:normalViewPr>
  <p:slideViewPr>
    <p:cSldViewPr snapToGrid="0">
      <p:cViewPr varScale="1">
        <p:scale>
          <a:sx n="110" d="100"/>
          <a:sy n="110" d="100"/>
        </p:scale>
        <p:origin x="552" y="78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77823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605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2987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5452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110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8848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1721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1910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7818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05098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385367"/>
            <a:ext cx="12192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Dangers Ahead:</a:t>
            </a:r>
            <a:br>
              <a:rPr lang="en-US" sz="5400" b="1" dirty="0"/>
            </a:br>
            <a:r>
              <a:rPr lang="en-US" sz="5400" b="1" dirty="0"/>
              <a:t>God’s Warning Signs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1 Cor. 10:11-13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42318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Divine Warnings:  “Take heed” and “Beware”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E58F8A-D5C1-4369-8D0F-E402701B8C12}"/>
              </a:ext>
            </a:extLst>
          </p:cNvPr>
          <p:cNvSpPr/>
          <p:nvPr/>
        </p:nvSpPr>
        <p:spPr>
          <a:xfrm>
            <a:off x="378488" y="697885"/>
            <a:ext cx="11435024" cy="57753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“Beware”“ found 28 times in the Bible, “Take heed” 49 times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know the dangers Israel faced, what dangers do we have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 during times of trouble 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heed, beware of false teacher and their influences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heed, beware of dangers daily living</a:t>
            </a:r>
          </a:p>
          <a:p>
            <a:pPr marL="341312">
              <a:spcAft>
                <a:spcPts val="18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Materialism – Luke 12:15—”A man’s life does NOT consist of . . .”</a:t>
            </a:r>
          </a:p>
          <a:p>
            <a:pPr marL="341312">
              <a:spcAft>
                <a:spcPts val="18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Warnings about materialism—1 Tim. 6:6-10, 17-19</a:t>
            </a:r>
          </a:p>
          <a:p>
            <a:pPr marL="341312">
              <a:spcAft>
                <a:spcPts val="1800"/>
              </a:spcAft>
              <a:buClr>
                <a:schemeClr val="bg1"/>
              </a:buClr>
            </a:pPr>
            <a:endParaRPr lang="en-US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4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42318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Divine Warnings:  “Take heed” and “Beware”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E58F8A-D5C1-4369-8D0F-E402701B8C12}"/>
              </a:ext>
            </a:extLst>
          </p:cNvPr>
          <p:cNvSpPr/>
          <p:nvPr/>
        </p:nvSpPr>
        <p:spPr>
          <a:xfrm>
            <a:off x="378488" y="697885"/>
            <a:ext cx="11435024" cy="57753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“Beware”“ found 28 times in the Bible, “Take heed” 49 times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know the dangers Israel faced, what dangers do we have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 during times of trouble 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heed, beware of false teacher and their influences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heed, beware of dangers daily living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heed, in protecting faith of others</a:t>
            </a:r>
          </a:p>
          <a:p>
            <a:pPr marL="341312">
              <a:spcAft>
                <a:spcPts val="1800"/>
              </a:spcAft>
              <a:buClr>
                <a:schemeClr val="bg1"/>
              </a:buClr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Little children that believe—Matt. 18:10</a:t>
            </a:r>
          </a:p>
          <a:p>
            <a:pPr marL="341312">
              <a:spcAft>
                <a:spcPts val="18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 The flock of God—Acts 20:28      </a:t>
            </a: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620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00218" y="299702"/>
            <a:ext cx="8839200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Finding Life, Living by Faith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948341"/>
            <a:ext cx="11249844" cy="5532284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Now these things became our examples, to the intent that we should not lust after evil things as they also lusted.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And do not become idolaters as were some of them. As it is written, “The people sat down to eat and drink, and rose up to play."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Nor let us commit sexual immorality, as some of them did, and in one day twenty-three thousand fell;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nor let us tempt Christ, as some of them also tempted, and were destroyed by serpents;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nor complain, as some of them also complained, and were destroyed by the destroyer.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Now all these things happened to them as examples, and they were written for our admonition, upon whom the ends of the ages have come.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Therefore let him who thinks he stands take heed lest he fall. 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1 Cor. 10:6-12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141648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Text—Dangers in the Wilderness—1 Cor. 10:6-12</a:t>
            </a:r>
          </a:p>
        </p:txBody>
      </p:sp>
    </p:spTree>
    <p:extLst>
      <p:ext uri="{BB962C8B-B14F-4D97-AF65-F5344CB8AC3E}">
        <p14:creationId xmlns:p14="http://schemas.microsoft.com/office/powerpoint/2010/main" val="515514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200150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Does Jesus Care When . . 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1F432F-286F-4CAD-95CE-3935AAF60A92}"/>
              </a:ext>
            </a:extLst>
          </p:cNvPr>
          <p:cNvSpPr txBox="1"/>
          <p:nvPr/>
        </p:nvSpPr>
        <p:spPr>
          <a:xfrm>
            <a:off x="567017" y="846481"/>
            <a:ext cx="11249844" cy="5262979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Clr>
                <a:schemeClr val="bg1"/>
              </a:buClr>
            </a:pPr>
            <a:endParaRPr lang="en-US" sz="2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>
              <a:spcAft>
                <a:spcPts val="1800"/>
              </a:spcAft>
              <a:buClr>
                <a:schemeClr val="bg1"/>
              </a:buClr>
            </a:pPr>
            <a:endParaRPr lang="en-US" sz="2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>
              <a:spcAft>
                <a:spcPts val="1800"/>
              </a:spcAft>
              <a:buClr>
                <a:schemeClr val="bg1"/>
              </a:buClr>
            </a:pPr>
            <a:endParaRPr lang="en-US" sz="2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>
              <a:spcAft>
                <a:spcPts val="1800"/>
              </a:spcAft>
              <a:buClr>
                <a:schemeClr val="bg1"/>
              </a:buClr>
            </a:pPr>
            <a:endParaRPr lang="en-US" sz="2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>
              <a:spcAft>
                <a:spcPts val="1800"/>
              </a:spcAft>
              <a:buClr>
                <a:schemeClr val="bg1"/>
              </a:buClr>
            </a:pPr>
            <a:endParaRPr lang="en-US" sz="2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>
              <a:spcAft>
                <a:spcPts val="1800"/>
              </a:spcAft>
              <a:buClr>
                <a:schemeClr val="bg1"/>
              </a:buClr>
            </a:pPr>
            <a:endParaRPr lang="en-US" sz="2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>
              <a:spcAft>
                <a:spcPts val="1800"/>
              </a:spcAft>
              <a:buClr>
                <a:schemeClr val="bg1"/>
              </a:buClr>
            </a:pPr>
            <a:endParaRPr lang="en-US" sz="2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>
              <a:spcAft>
                <a:spcPts val="1800"/>
              </a:spcAft>
              <a:buClr>
                <a:schemeClr val="bg1"/>
              </a:buClr>
            </a:pPr>
            <a:endParaRPr lang="en-US" sz="2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>
              <a:spcAft>
                <a:spcPts val="1800"/>
              </a:spcAft>
              <a:buClr>
                <a:schemeClr val="bg1"/>
              </a:buClr>
            </a:pPr>
            <a:endParaRPr lang="en-US" sz="24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A drawing of a face&#10;&#10;Description automatically generated">
            <a:extLst>
              <a:ext uri="{FF2B5EF4-FFF2-40B4-BE49-F238E27FC236}">
                <a16:creationId xmlns:a16="http://schemas.microsoft.com/office/drawing/2014/main" id="{4DD65982-96CB-4798-A195-FBBFAA3B6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87" y="351556"/>
            <a:ext cx="11539770" cy="611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183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433753" y="948341"/>
            <a:ext cx="11249844" cy="5532284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Now these things became our examples, to the intent that we should not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lust after evil things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as they also lusted.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And do not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become idolaters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were some of them. As it is written, “The people sat down to eat and drink, and rose up to play."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Nor let us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commit sexual immorality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 some of them did, and in one day twenty-three thousand fell;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9  nor let us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tempt Christ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 some of them also tempted, and were destroyed by serpents;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nor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complain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as some of them also complained, and were destroyed by the destroyer.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Now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these things happened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them as examples, and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were written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admonition, upon whom the ends of the ages have come. 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Therefore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let him who thinks he stands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lest he fall. </a:t>
            </a:r>
          </a:p>
          <a:p>
            <a:pPr algn="just">
              <a:spcAft>
                <a:spcPts val="3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1 Cor. 10:6-12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141648"/>
            <a:ext cx="1138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Text—Dangers in the Wilderness—1 Cor. 10:6-12</a:t>
            </a:r>
          </a:p>
        </p:txBody>
      </p:sp>
    </p:spTree>
    <p:extLst>
      <p:ext uri="{BB962C8B-B14F-4D97-AF65-F5344CB8AC3E}">
        <p14:creationId xmlns:p14="http://schemas.microsoft.com/office/powerpoint/2010/main" val="70604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Warning Signs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E58F8A-D5C1-4369-8D0F-E402701B8C12}"/>
              </a:ext>
            </a:extLst>
          </p:cNvPr>
          <p:cNvSpPr/>
          <p:nvPr/>
        </p:nvSpPr>
        <p:spPr>
          <a:xfrm>
            <a:off x="378488" y="697885"/>
            <a:ext cx="11435024" cy="57753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Flashing lights on all cars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Blue lights and flares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Detour signs:  Bridge out, Ice, Road Flooded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Warning tickets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Parental warnings to children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Symbols for poison on items at home </a:t>
            </a:r>
          </a:p>
          <a:p>
            <a:pPr marL="401638" indent="-401638" algn="ctr">
              <a:spcAft>
                <a:spcPts val="1200"/>
              </a:spcAft>
              <a:buClr>
                <a:schemeClr val="bg1"/>
              </a:buClr>
            </a:pPr>
            <a:r>
              <a:rPr lang="en-US" sz="36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 of these have their place in our lives,</a:t>
            </a:r>
          </a:p>
          <a:p>
            <a:pPr marL="401638" indent="-401638" algn="ctr">
              <a:spcAft>
                <a:spcPts val="1200"/>
              </a:spcAft>
              <a:buClr>
                <a:schemeClr val="bg1"/>
              </a:buClr>
            </a:pPr>
            <a:r>
              <a:rPr lang="en-US" sz="36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what are the warning signs from God?</a:t>
            </a:r>
          </a:p>
        </p:txBody>
      </p:sp>
    </p:spTree>
    <p:extLst>
      <p:ext uri="{BB962C8B-B14F-4D97-AF65-F5344CB8AC3E}">
        <p14:creationId xmlns:p14="http://schemas.microsoft.com/office/powerpoint/2010/main" val="319367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Divine Warnings:  “Take heed” and “Beware”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E58F8A-D5C1-4369-8D0F-E402701B8C12}"/>
              </a:ext>
            </a:extLst>
          </p:cNvPr>
          <p:cNvSpPr/>
          <p:nvPr/>
        </p:nvSpPr>
        <p:spPr>
          <a:xfrm>
            <a:off x="378488" y="697885"/>
            <a:ext cx="11435024" cy="57753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“Beware”“ found 28 times in the Bible, “Take heed” 49 times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know the dangers Israel faced, what dangers do we have</a:t>
            </a:r>
          </a:p>
          <a:p>
            <a:pPr marL="742950" indent="-401638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warned Israel like He warns us </a:t>
            </a: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2">
              <a:spcAft>
                <a:spcPts val="6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Before the entered the Promised Land</a:t>
            </a: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 11  "</a:t>
            </a:r>
            <a:r>
              <a:rPr lang="en-US" sz="2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Beware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that you do not forget the LORD your God by not keeping His commandments, His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judgments, and His statutes which I command you today, </a:t>
            </a:r>
          </a:p>
          <a:p>
            <a:pPr algn="just"/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   12 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lest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—when you have eaten and are full, and have built beautiful houses and dwell in them; </a:t>
            </a:r>
          </a:p>
          <a:p>
            <a:pPr algn="just"/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   13  and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your herds and your flocks multiply, and your silver and your gold are multiplied, and all that you have is multiplied; </a:t>
            </a:r>
          </a:p>
          <a:p>
            <a:pPr algn="just"/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  when your heart is lifted u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p, and you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forget the Lord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your God who . . .</a:t>
            </a:r>
          </a:p>
          <a:p>
            <a:pPr algn="just"/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   17  then you say in your heart, 'My power and the might of my hand have gained me this wealth.’    						Deut. 8:11-17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44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Divine Warnings:  “Take heed” and “Beware”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E58F8A-D5C1-4369-8D0F-E402701B8C12}"/>
              </a:ext>
            </a:extLst>
          </p:cNvPr>
          <p:cNvSpPr/>
          <p:nvPr/>
        </p:nvSpPr>
        <p:spPr>
          <a:xfrm>
            <a:off x="378488" y="697885"/>
            <a:ext cx="11435024" cy="57753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10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“Beware”“ found 28 times in the Bible, “Take heed” 49 times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know the dangers Israel faced, what dangers do we have</a:t>
            </a:r>
          </a:p>
          <a:p>
            <a:pPr marL="742950" indent="-401638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warned Israel like He warns us </a:t>
            </a: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2">
              <a:spcAft>
                <a:spcPts val="6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Before the entered the Promised Land</a:t>
            </a:r>
          </a:p>
          <a:p>
            <a:pPr marL="341312">
              <a:spcAft>
                <a:spcPts val="6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-  Throughout all their history</a:t>
            </a:r>
          </a:p>
          <a:p>
            <a:pPr marL="341312">
              <a:spcAft>
                <a:spcPts val="600"/>
              </a:spcAft>
              <a:buClr>
                <a:schemeClr val="bg1"/>
              </a:buClr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11 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 they refused to heed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, shrugged their shoulders, and stopped their ears so that they could not hear. </a:t>
            </a:r>
          </a:p>
          <a:p>
            <a:pPr algn="just"/>
            <a:r>
              <a:rPr lang="en-US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Zec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7:12  Yes, they made their hearts like flint, refusing to hear the law and the words which the Lord of hosts had sent by </a:t>
            </a: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His Spirit through the former prophets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. Thus great wrath came from the Lord of hosts.</a:t>
            </a:r>
          </a:p>
          <a:p>
            <a:pPr algn="just"/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								Zech. 7:11-12</a:t>
            </a:r>
          </a:p>
          <a:p>
            <a:pPr algn="just"/>
            <a:endParaRPr lang="en-US" sz="10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2">
              <a:spcAft>
                <a:spcPts val="600"/>
              </a:spcAft>
              <a:buClr>
                <a:schemeClr val="bg1"/>
              </a:buClr>
            </a:pP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63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Divine Warnings:  “Take heed” and “Beware”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E58F8A-D5C1-4369-8D0F-E402701B8C12}"/>
              </a:ext>
            </a:extLst>
          </p:cNvPr>
          <p:cNvSpPr/>
          <p:nvPr/>
        </p:nvSpPr>
        <p:spPr>
          <a:xfrm>
            <a:off x="378488" y="697885"/>
            <a:ext cx="11435024" cy="57753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“Beware”“ found 28 times in the Bible, “Take heed” 49 times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know the dangers Israel faced, what dangers do we have</a:t>
            </a:r>
          </a:p>
          <a:p>
            <a:pPr marL="742950" indent="-401638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 during times of trouble 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2">
              <a:spcAft>
                <a:spcPts val="6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 great tribulation, the worst trial ever</a:t>
            </a:r>
          </a:p>
          <a:p>
            <a:pPr marL="341312">
              <a:spcAft>
                <a:spcPts val="6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Take heed . . . Take heed . . . Take heed:  Matt. 24:4;  Mark 13:5; Luke 21:8</a:t>
            </a:r>
          </a:p>
          <a:p>
            <a:pPr marL="341312">
              <a:spcAft>
                <a:spcPts val="600"/>
              </a:spcAft>
              <a:buClr>
                <a:schemeClr val="bg1"/>
              </a:buClr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6213" algn="just">
              <a:spcAft>
                <a:spcPts val="600"/>
              </a:spcAft>
              <a:buClr>
                <a:schemeClr val="bg1"/>
              </a:buClr>
            </a:pP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34  "But take heed to yourselves, lest your hearts be weighed down with carousing,</a:t>
            </a:r>
          </a:p>
          <a:p>
            <a:pPr marL="176213" algn="just">
              <a:spcAft>
                <a:spcPts val="600"/>
              </a:spcAft>
              <a:buClr>
                <a:schemeClr val="bg1"/>
              </a:buClr>
            </a:pPr>
            <a:r>
              <a:rPr lang="en-US" sz="2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drunkenness, and cares of this life, and that Day come on you unexpectedly.</a:t>
            </a:r>
          </a:p>
          <a:p>
            <a:pPr marL="341312" algn="just">
              <a:spcAft>
                <a:spcPts val="600"/>
              </a:spcAft>
              <a:buClr>
                <a:schemeClr val="bg1"/>
              </a:buClr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								Luke 21:34</a:t>
            </a: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2">
              <a:spcAft>
                <a:spcPts val="600"/>
              </a:spcAft>
              <a:buClr>
                <a:schemeClr val="bg1"/>
              </a:buClr>
            </a:pPr>
            <a:endParaRPr 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966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Divine Warnings:  “Take heed” and “Beware”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8E58F8A-D5C1-4369-8D0F-E402701B8C12}"/>
              </a:ext>
            </a:extLst>
          </p:cNvPr>
          <p:cNvSpPr/>
          <p:nvPr/>
        </p:nvSpPr>
        <p:spPr>
          <a:xfrm>
            <a:off x="378488" y="697885"/>
            <a:ext cx="11435024" cy="577537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“Beware”“ found 28 times in the Bible, “Take heed” 49 times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know the dangers Israel faced, what dangers do we have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 during times of trouble </a:t>
            </a:r>
          </a:p>
          <a:p>
            <a:pPr marL="742950" indent="-401638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heed, beware of false teacher and their influence</a:t>
            </a:r>
          </a:p>
          <a:p>
            <a:pPr marL="341312">
              <a:spcAft>
                <a:spcPts val="18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“Beware of false teachers . . .”   Wolves in sheep clothing—Matt. 7:15</a:t>
            </a:r>
          </a:p>
          <a:p>
            <a:pPr marL="341312">
              <a:spcAft>
                <a:spcPts val="18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They are self-centered:  Long robes, greetings, elevated—Luke 20:46 </a:t>
            </a:r>
          </a:p>
          <a:p>
            <a:pPr marL="341312">
              <a:spcAft>
                <a:spcPts val="18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How can they not know better?  Hypocrisy—Luke 12:1</a:t>
            </a:r>
          </a:p>
          <a:p>
            <a:pPr marL="341312">
              <a:spcAft>
                <a:spcPts val="1800"/>
              </a:spcAft>
              <a:buClr>
                <a:schemeClr val="bg1"/>
              </a:buClr>
            </a:pPr>
            <a:endParaRPr 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2">
              <a:spcAft>
                <a:spcPts val="1800"/>
              </a:spcAft>
              <a:buClr>
                <a:schemeClr val="bg1"/>
              </a:buClr>
            </a:pPr>
            <a:endParaRPr lang="en-US" sz="1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019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1261</Words>
  <Application>Microsoft Office PowerPoint</Application>
  <PresentationFormat>Widescreen</PresentationFormat>
  <Paragraphs>100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Office Theme</vt:lpstr>
      <vt:lpstr>Dangers Ahead: God’s Warning Signs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Finding Life, Living by Faith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618</cp:revision>
  <cp:lastPrinted>2020-05-03T12:33:18Z</cp:lastPrinted>
  <dcterms:modified xsi:type="dcterms:W3CDTF">2020-05-04T14:42:18Z</dcterms:modified>
</cp:coreProperties>
</file>