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94" d="100"/>
          <a:sy n="94" d="100"/>
        </p:scale>
        <p:origin x="108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5EE6-3A4C-46F1-829B-427224F2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A744-D2F9-4AF7-A102-F1EEDDD4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F6D1-8DAC-47FD-A26F-D2ECC000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515C-B0E2-4145-BB70-4812DEAC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1DFD3-83DE-4782-8474-4B217518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remote, table, green, control&#10;&#10;Description automatically generated">
            <a:extLst>
              <a:ext uri="{FF2B5EF4-FFF2-40B4-BE49-F238E27FC236}">
                <a16:creationId xmlns:a16="http://schemas.microsoft.com/office/drawing/2014/main" id="{6F48C412-AE8C-4168-8816-B6C5571A8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7022-17E5-4628-B7CB-ED611ECE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177FF-FB6D-4CC4-BC8B-6F9F4AE6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709A-DC3F-4DD2-853B-7FE95536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42CC-CE1D-4C56-BA56-9F9F80E7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9E7D-43FE-48BD-ABC4-F5CDA537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C138B-DB6B-4644-877B-31DDF2E17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E7B6-26A3-461B-BC1E-1262729E0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33552-290B-4AAF-BCFF-62DF437E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5542-E103-4576-A5B5-E07F071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7F8A-57A5-43A0-A3B7-2F378442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keyboard&#10;&#10;Description automatically generated">
            <a:extLst>
              <a:ext uri="{FF2B5EF4-FFF2-40B4-BE49-F238E27FC236}">
                <a16:creationId xmlns:a16="http://schemas.microsoft.com/office/drawing/2014/main" id="{B9ACBDB2-D330-403F-BC96-0B42E6FBD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picture containing keyboard, food&#10;&#10;Description automatically generated">
            <a:extLst>
              <a:ext uri="{FF2B5EF4-FFF2-40B4-BE49-F238E27FC236}">
                <a16:creationId xmlns:a16="http://schemas.microsoft.com/office/drawing/2014/main" id="{752A4EA4-1F72-4AF8-8932-A3732CFE6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150374"/>
            <a:ext cx="11611897" cy="855407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70038"/>
            <a:ext cx="11540614" cy="83574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9" y="2192594"/>
            <a:ext cx="11540614" cy="4665406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5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1BF-A783-4546-929B-4B615AD3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57BD-EB47-4137-B69E-21E4A7AD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768B-09EB-4C12-AE1C-2FDD2958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37A9-B856-4CEE-AD06-01082556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AA06-50E7-4A1D-90DA-1A0F3796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E6BE-2C12-4173-ACC0-836692B5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3815-FAA9-4A51-AC0E-0BDAFDCE4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7935F-9EE0-4925-81BF-0A84DC635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81469-DC02-41B2-BDB1-ACF26E60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8B1E7-4D02-47FA-9D2E-E2B597AA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3B84-B23A-4104-9BD9-FC77839D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B94D-308B-47FD-A8F5-BEE87F5E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06247-9AA9-4DEC-AF56-CA871686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3DF9E-652C-4BBF-9A77-B67A432E5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CF02F-D9CD-41D5-A811-87F5777D6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D00FE-FF47-4C4D-806E-F7E3127FE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1EC48-F93A-476C-8C88-939575EE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4803F-26E8-41D8-B7F0-40FAC3FF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6F98C-74B6-499B-A9CA-D6AB8999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5ECE-CF95-4775-A212-0E478ABF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7266-1F6A-4319-88DA-047763B3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3FDE4-7903-40D8-8F48-89ACA489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3F52E-7C70-4773-9336-FCD9BF01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D403C-8A57-42FC-95E4-1B788E5E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885D8-4A1E-41D7-9CA8-4E7E62EB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F79C5-20BE-4467-83A6-BBA07780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FB48-C470-41AF-996D-2EAC9365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6F-705F-414B-983D-EB5FA30B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AA7F1-F454-4365-9577-7CFAE6D5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CEF5F-2FB4-4C28-97D0-D13D27BB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52CAE-9B88-4613-B91D-30CF4D18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ED1AF-C106-4B4B-BE63-CC8486C1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3C2E-A833-4627-B195-2E6A05D0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50C99-43DB-4C95-95EF-382D23304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570E4-B007-4AAF-8320-034A7A85E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AB44C-E328-4329-AA1D-6007B5EC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C8B34-A503-443C-A7AE-11DC08F3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55900-E46E-4183-9D2A-CF9DED15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9CC57-4C94-48A0-939D-E4177499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0BE4D-F174-440F-AEA6-BC058D61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C53F-8A5F-4D5B-AF0C-6D8379FFF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F911-579F-47E9-B487-0E0C6BF3608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7B68B-C8D6-4FAC-A8D5-263DBE7C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F203-77CE-49CC-893F-61DEBB7CB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91CFF2-6AB1-455E-ADC9-7A702BC4B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731" y="4166558"/>
            <a:ext cx="2954974" cy="14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30439-C09E-40C0-899D-025C7D8F6552}"/>
              </a:ext>
            </a:extLst>
          </p:cNvPr>
          <p:cNvSpPr txBox="1"/>
          <p:nvPr/>
        </p:nvSpPr>
        <p:spPr>
          <a:xfrm>
            <a:off x="9133144" y="4520237"/>
            <a:ext cx="26157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Class will start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at 9:15 today</a:t>
            </a:r>
          </a:p>
        </p:txBody>
      </p:sp>
    </p:spTree>
    <p:extLst>
      <p:ext uri="{BB962C8B-B14F-4D97-AF65-F5344CB8AC3E}">
        <p14:creationId xmlns:p14="http://schemas.microsoft.com/office/powerpoint/2010/main" val="25110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Paul Was Separated from His Dear Church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was in “chains” (1:7, 13, 14, 16)</a:t>
            </a:r>
          </a:p>
          <a:p>
            <a:r>
              <a:rPr lang="en-US" dirty="0"/>
              <a:t>He was confident of his “deliverance” (1:19)</a:t>
            </a:r>
          </a:p>
          <a:p>
            <a:r>
              <a:rPr lang="en-US" dirty="0"/>
              <a:t>He was “absent” from them (1:27; 2:12)</a:t>
            </a:r>
          </a:p>
          <a:p>
            <a:r>
              <a:rPr lang="en-US" dirty="0"/>
              <a:t>Yet, though absent, there were ways for them to stay close</a:t>
            </a:r>
          </a:p>
          <a:p>
            <a:pPr lvl="1"/>
            <a:r>
              <a:rPr lang="en-US" dirty="0"/>
              <a:t>And there were things that they all needed to continue doing </a:t>
            </a:r>
          </a:p>
          <a:p>
            <a:pPr lvl="1"/>
            <a:r>
              <a:rPr lang="en-US" dirty="0"/>
              <a:t>Separation does not permit lethargy or apathy or inactivity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Paul Was Longing to Be With His Dear Church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nothing as good or equal to being together</a:t>
            </a:r>
          </a:p>
          <a:p>
            <a:pPr lvl="1"/>
            <a:r>
              <a:rPr lang="en-US" dirty="0"/>
              <a:t>What a joy to receive a letter from their brother, Paul (1:1; 3:1)</a:t>
            </a:r>
          </a:p>
          <a:p>
            <a:pPr lvl="1"/>
            <a:r>
              <a:rPr lang="en-US" dirty="0"/>
              <a:t>What a joy to have confidence that his life would be extended (1:24-25)</a:t>
            </a:r>
          </a:p>
          <a:p>
            <a:pPr lvl="1"/>
            <a:r>
              <a:rPr lang="en-US" dirty="0"/>
              <a:t>What an even “more abundant” joy to be together “again” (1:26; 2:24)</a:t>
            </a:r>
          </a:p>
          <a:p>
            <a:r>
              <a:rPr lang="en-US" dirty="0"/>
              <a:t>These brethren longed for one another</a:t>
            </a:r>
          </a:p>
          <a:p>
            <a:pPr lvl="1"/>
            <a:r>
              <a:rPr lang="en-US" dirty="0"/>
              <a:t>Epaphroditus “was longing for” his brethren (2:26)</a:t>
            </a:r>
          </a:p>
          <a:p>
            <a:pPr lvl="1"/>
            <a:r>
              <a:rPr lang="en-US" dirty="0"/>
              <a:t>Paul said, “how greatly I long for you all with the affection of Jesus” (1:8)</a:t>
            </a:r>
          </a:p>
          <a:p>
            <a:pPr lvl="1"/>
            <a:r>
              <a:rPr lang="en-US" dirty="0"/>
              <a:t>Paul called his friends, “my beloved and longed-for brethren” (4:1)</a:t>
            </a:r>
          </a:p>
        </p:txBody>
      </p:sp>
    </p:spTree>
    <p:extLst>
      <p:ext uri="{BB962C8B-B14F-4D97-AF65-F5344CB8AC3E}">
        <p14:creationId xmlns:p14="http://schemas.microsoft.com/office/powerpoint/2010/main" val="6208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Was Praying for His Dear Church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9" y="2192594"/>
            <a:ext cx="11651226" cy="4665406"/>
          </a:xfrm>
        </p:spPr>
        <p:txBody>
          <a:bodyPr>
            <a:normAutofit/>
          </a:bodyPr>
          <a:lstStyle/>
          <a:p>
            <a:r>
              <a:rPr lang="en-US" dirty="0"/>
              <a:t>Prayer should certainly include your own “requests” (4:6)</a:t>
            </a:r>
          </a:p>
          <a:p>
            <a:r>
              <a:rPr lang="en-US" dirty="0"/>
              <a:t>Prayer should certainly include your own “thanksgiving” (4:6)</a:t>
            </a:r>
          </a:p>
          <a:p>
            <a:r>
              <a:rPr lang="en-US" dirty="0"/>
              <a:t>Prayer can draw us together when we’re not together:</a:t>
            </a:r>
          </a:p>
          <a:p>
            <a:pPr lvl="1"/>
            <a:r>
              <a:rPr lang="en-US" dirty="0"/>
              <a:t>When we thank God for each other (1:3)</a:t>
            </a:r>
          </a:p>
          <a:p>
            <a:pPr lvl="1"/>
            <a:r>
              <a:rPr lang="en-US" dirty="0"/>
              <a:t>When we pray for the needs of others (1:4)</a:t>
            </a:r>
          </a:p>
          <a:p>
            <a:pPr lvl="1"/>
            <a:r>
              <a:rPr lang="en-US" dirty="0"/>
              <a:t>When we pray for the continued growth of each other (1:9-11)</a:t>
            </a:r>
          </a:p>
          <a:p>
            <a:pPr lvl="1"/>
            <a:r>
              <a:rPr lang="en-US" dirty="0"/>
              <a:t>When we ask for prayers and thank them for their prayers (1:19)</a:t>
            </a:r>
          </a:p>
          <a:p>
            <a:pPr lvl="1"/>
            <a:r>
              <a:rPr lang="en-US" dirty="0"/>
              <a:t>When we tell others that we are praying for them (1:3-11)</a:t>
            </a:r>
          </a:p>
          <a:p>
            <a:r>
              <a:rPr lang="en-US" dirty="0"/>
              <a:t>Prayer can remove all anxiety (4:6-7)</a:t>
            </a:r>
          </a:p>
        </p:txBody>
      </p:sp>
    </p:spTree>
    <p:extLst>
      <p:ext uri="{BB962C8B-B14F-4D97-AF65-F5344CB8AC3E}">
        <p14:creationId xmlns:p14="http://schemas.microsoft.com/office/powerpoint/2010/main" val="8034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319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Paul Was Separated from His Dear Church Friends</vt:lpstr>
      <vt:lpstr>Paul Was Longing to Be With His Dear Church Friends</vt:lpstr>
      <vt:lpstr>Paul Was Praying for His Dear Church Friends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Operator</cp:lastModifiedBy>
  <cp:revision>9</cp:revision>
  <dcterms:created xsi:type="dcterms:W3CDTF">2020-04-11T22:22:53Z</dcterms:created>
  <dcterms:modified xsi:type="dcterms:W3CDTF">2020-04-12T13:53:17Z</dcterms:modified>
</cp:coreProperties>
</file>