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ranklin Gothic Medium" panose="020B0603020102020204" pitchFamily="34" charset="0"/>
      <p:regular r:id="rId13"/>
      <p:italic r:id="rId14"/>
    </p:embeddedFont>
    <p:embeddedFont>
      <p:font typeface="Ink Free" panose="03080402000500000000" pitchFamily="66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 snapToGrid="0">
      <p:cViewPr varScale="1">
        <p:scale>
          <a:sx n="60" d="100"/>
          <a:sy n="60" d="100"/>
        </p:scale>
        <p:origin x="48" y="5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999D-10CA-439C-BA2E-3334F0A8B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1F029-B164-43CB-AB08-5ABCAF217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DA57-5D1B-4700-B6E0-B30C1DB3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1155-CC1C-4028-9F8F-9190E223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0556-BDC2-4AE9-9FD7-E3DECA65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43B3-CD49-456E-BE4C-B27B02C4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1B23A-15DC-4262-A78E-92041C2B4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FE9D3-4143-49D7-8042-1286FFD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2EFF-BEB3-4D62-BD96-8653070E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585D6-2D8F-489A-91FB-97AA2CBB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0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15BFD1-ACD2-4C42-B544-C7DB38A9F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1CF02-431D-4409-8697-9039D1ED1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52E8D-1442-42D5-A767-A947A8B3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79FAD-B6E3-4219-A3CC-C8D7EB31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DF74-A31F-49C5-989A-9D51C526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E243-C67B-4162-91E7-F6565534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DAC4-B0FC-4F68-856D-76F17BD4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62A5-80B5-486A-B821-990BD36D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3523-37B0-4B80-A21C-0278CF49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856D3-5FFD-463F-ABEF-7808C314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12F6-0C22-434D-85A1-09AFF131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D74ED-BC28-46D2-B7E7-A6759A3E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E991-A944-4246-BEE5-362EC69B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2BE71-4F67-4DA4-BC91-FCF96BEC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46199-6079-4748-B2FF-5ED8C9F3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6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77CD-4252-4BEA-9A6E-59A3EDA0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222CB-9DD6-42D4-BCAD-205A48083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70DF7-5D4D-4C84-ADE7-753ABD519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DF582-D9D9-474F-A680-38B1D293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0243A-7CD5-4E59-A591-3FCBBD7D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299D-75B5-4114-A3E5-3D76D604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9A6C-07F0-4A83-9A46-B9B2FF2B0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474A0-ED03-4CED-A944-8B4318CF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3287C-CB9C-40DF-B9B1-E29C96CCA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0601F-B0DB-43C7-B2DB-F7F72AA0B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40F01-6F3A-4255-B6D7-D28551502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33BBB-4E25-4603-9795-283431D8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36AEF-F67A-4DE9-80FF-E41990AD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BDF87-815A-41BA-8975-AFCC81C6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37812-FC1D-416F-8C2E-C26DCA3A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80D43-F67B-49A7-9628-99981D96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FB7C6-BBCC-4831-A08D-1D616F16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70D5-32C4-404A-A749-B69DD932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2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FEC76-766A-41AB-A5E5-F5C3CAAD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050E0-DC73-414D-A061-AE977E06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7163-20AC-42B7-9C34-E7DF843D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C696-D027-484D-8F59-EA03C0A3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0476-4061-4C3D-8CC1-F11D6489C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EA6D5-1D88-482B-9F91-FDEE6AD88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C2446-55AE-4911-96D3-F35D0C2B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578B7-8DFC-4917-B10A-061F84AA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9F5E4-C2AA-4305-B319-25FCC20B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A48B-54D8-4AED-B725-ADFA134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2EA07-1D5C-41AE-B911-D01306CCE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12506-67F9-4E50-8C03-FE5B7F854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856E5-FEF0-494A-A373-32741228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80B01-B394-4DFD-A726-B3EA7E69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1BA6F-074B-42B2-9EB4-4DA92BCE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105DAD-ED6A-4AD1-AB93-7BA1B56E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1D483-A93C-4B65-BEDF-4D6E99808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1279-7B00-4A5B-9891-2AAFC356C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AD91A-941D-4C66-A282-85543F0E0E52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2C6DF-FE4E-4EFD-8A16-7DDB2DC5A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1F7C6-9026-4F0E-9FAF-4CC0C71E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4737-B071-4D13-8134-83CC01F80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DE6-2C81-4C59-9E93-46D58752F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9102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effectLst>
                  <a:glow rad="1524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Spiritual Maturity </a:t>
            </a:r>
            <a:br>
              <a:rPr lang="en-US" sz="8000" b="1" dirty="0">
                <a:effectLst>
                  <a:glow rad="1524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n-US" sz="8000" b="1" dirty="0">
                <a:effectLst>
                  <a:glow rad="152400">
                    <a:schemeClr val="bg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6DA58-9827-4A34-A4C9-7B73CD24D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56902"/>
            <a:ext cx="9144000" cy="87665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2:1-8</a:t>
            </a:r>
          </a:p>
        </p:txBody>
      </p:sp>
    </p:spTree>
    <p:extLst>
      <p:ext uri="{BB962C8B-B14F-4D97-AF65-F5344CB8AC3E}">
        <p14:creationId xmlns:p14="http://schemas.microsoft.com/office/powerpoint/2010/main" val="388748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593A-A4E2-4ABA-BC9A-E48B887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365125"/>
            <a:ext cx="11700588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“For this purpose also I labor”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5AA8-F77F-41CE-945E-2DCA4A02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3" y="1696843"/>
            <a:ext cx="11700587" cy="468529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We proclaim Him, admonishing every man and teaching every man with all wisdom, so that we may present every man complete in Christ. For this purpose also I labor, striving according to His power, which mightily works within </a:t>
            </a:r>
            <a:r>
              <a:rPr lang="en-US" sz="3600"/>
              <a:t>me. (</a:t>
            </a:r>
            <a:r>
              <a:rPr lang="en-US" sz="3600" dirty="0"/>
              <a:t>Colossians 1:28-29)</a:t>
            </a:r>
          </a:p>
          <a:p>
            <a:r>
              <a:rPr lang="en-US" sz="3600" dirty="0"/>
              <a:t>Paul wrote of:</a:t>
            </a:r>
          </a:p>
          <a:p>
            <a:pPr marL="0" indent="0">
              <a:buNone/>
            </a:pPr>
            <a:r>
              <a:rPr lang="en-US" sz="3600" dirty="0"/>
              <a:t>	-  His concern for them 2:1-3</a:t>
            </a:r>
          </a:p>
          <a:p>
            <a:pPr marL="0" indent="0">
              <a:buNone/>
            </a:pPr>
            <a:r>
              <a:rPr lang="en-US" sz="3600" dirty="0"/>
              <a:t>	-  The reason of his concern 2:4-5</a:t>
            </a:r>
          </a:p>
          <a:p>
            <a:pPr marL="0" indent="0">
              <a:buNone/>
            </a:pPr>
            <a:r>
              <a:rPr lang="en-US" sz="3600" dirty="0"/>
              <a:t>	-  Some exhortations in light of his concern 2:6-8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3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593A-A4E2-4ABA-BC9A-E48B887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365125"/>
            <a:ext cx="11700588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Indications of Spiritual Maturity 2:1-5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5AA8-F77F-41CE-945E-2DCA4A02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3" y="1696843"/>
            <a:ext cx="11700587" cy="468529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A Deep concern for the brethren in Christ v.1</a:t>
            </a:r>
          </a:p>
          <a:p>
            <a:pPr marL="742950" indent="-742950">
              <a:buAutoNum type="arabicPeriod"/>
            </a:pPr>
            <a:r>
              <a:rPr lang="en-US" sz="3600" dirty="0"/>
              <a:t>A heart that is encouraged v.2</a:t>
            </a:r>
          </a:p>
          <a:p>
            <a:pPr marL="742950" indent="-742950">
              <a:buAutoNum type="arabicPeriod"/>
            </a:pPr>
            <a:r>
              <a:rPr lang="en-US" sz="3600" dirty="0"/>
              <a:t>A heart knit together in love with other Christians v.2</a:t>
            </a:r>
          </a:p>
          <a:p>
            <a:pPr marL="742950" indent="-742950">
              <a:buAutoNum type="arabicPeriod" startAt="4"/>
            </a:pPr>
            <a:r>
              <a:rPr lang="en-US" sz="3600" dirty="0"/>
              <a:t>A full assurance of understanding v.2</a:t>
            </a:r>
          </a:p>
          <a:p>
            <a:pPr marL="742950" indent="-742950">
              <a:buAutoNum type="arabicPeriod" startAt="4"/>
            </a:pPr>
            <a:r>
              <a:rPr lang="en-US" sz="3600" dirty="0"/>
              <a:t>A knowledge of the mystery of God v.2</a:t>
            </a:r>
          </a:p>
          <a:p>
            <a:pPr marL="742950" indent="-742950">
              <a:buAutoNum type="arabicPeriod" startAt="4"/>
            </a:pPr>
            <a:r>
              <a:rPr lang="en-US" sz="3600" dirty="0"/>
              <a:t>Good order and steadfastness of faith v.5</a:t>
            </a:r>
          </a:p>
        </p:txBody>
      </p:sp>
    </p:spTree>
    <p:extLst>
      <p:ext uri="{BB962C8B-B14F-4D97-AF65-F5344CB8AC3E}">
        <p14:creationId xmlns:p14="http://schemas.microsoft.com/office/powerpoint/2010/main" val="3918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593A-A4E2-4ABA-BC9A-E48B887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365125"/>
            <a:ext cx="11700588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Steps of Spiritual Maturity 2:6-8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5AA8-F77F-41CE-945E-2DCA4A02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3" y="1696843"/>
            <a:ext cx="11700587" cy="468529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dirty="0"/>
              <a:t>Receive Christ as Lord v.6</a:t>
            </a:r>
          </a:p>
          <a:p>
            <a:pPr marL="742950" indent="-742950">
              <a:buAutoNum type="arabicPeriod"/>
            </a:pPr>
            <a:r>
              <a:rPr lang="en-US" sz="3600" dirty="0"/>
              <a:t>Walk in Christ v.6-7</a:t>
            </a:r>
          </a:p>
          <a:p>
            <a:pPr marL="742950" indent="-742950">
              <a:buAutoNum type="arabicPeriod"/>
            </a:pPr>
            <a:r>
              <a:rPr lang="en-US" sz="3600" dirty="0"/>
              <a:t>Beware… v.8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5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593A-A4E2-4ABA-BC9A-E48B887E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4" y="365125"/>
            <a:ext cx="11700588" cy="1325563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5AA8-F77F-41CE-945E-2DCA4A02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3" y="1696843"/>
            <a:ext cx="11700587" cy="4685295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Why should we be concerned about growing in spiritual maturity in Christ?</a:t>
            </a:r>
          </a:p>
          <a:p>
            <a:pPr marL="742950" indent="-742950">
              <a:buAutoNum type="arabicPeriod"/>
            </a:pPr>
            <a:r>
              <a:rPr lang="en-US" sz="3600" dirty="0"/>
              <a:t>How does one initially receive Christ as Lord?</a:t>
            </a:r>
          </a:p>
        </p:txBody>
      </p:sp>
    </p:spTree>
    <p:extLst>
      <p:ext uri="{BB962C8B-B14F-4D97-AF65-F5344CB8AC3E}">
        <p14:creationId xmlns:p14="http://schemas.microsoft.com/office/powerpoint/2010/main" val="17194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204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Franklin Gothic Medium</vt:lpstr>
      <vt:lpstr>Office Theme</vt:lpstr>
      <vt:lpstr>Spiritual Maturity  in Christ</vt:lpstr>
      <vt:lpstr> “For this purpose also I labor”</vt:lpstr>
      <vt:lpstr>Indications of Spiritual Maturity 2:1-5</vt:lpstr>
      <vt:lpstr>Steps of Spiritual Maturity 2:6-8</vt:lpstr>
      <vt:lpstr>Two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Maturity  In Christ</dc:title>
  <dc:creator>Josh Blackmer</dc:creator>
  <cp:lastModifiedBy>Cindy Nelson</cp:lastModifiedBy>
  <cp:revision>6</cp:revision>
  <dcterms:created xsi:type="dcterms:W3CDTF">2020-04-05T20:04:25Z</dcterms:created>
  <dcterms:modified xsi:type="dcterms:W3CDTF">2020-04-06T01:23:07Z</dcterms:modified>
</cp:coreProperties>
</file>