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70" r:id="rId4"/>
    <p:sldId id="271" r:id="rId5"/>
    <p:sldId id="272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IM FELL Great Primer" panose="020B0604020202020204" charset="0"/>
      <p:regular r:id="rId14"/>
      <p:italic r:id="rId15"/>
    </p:embeddedFont>
    <p:embeddedFont>
      <p:font typeface="IM FELL Great Primer SC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65153" autoAdjust="0"/>
  </p:normalViewPr>
  <p:slideViewPr>
    <p:cSldViewPr snapToGrid="0">
      <p:cViewPr varScale="1">
        <p:scale>
          <a:sx n="46" d="100"/>
          <a:sy n="46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E7ED-2AD0-470E-8844-5369F33B854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D2F02-5851-431B-936A-95A7C6EEC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D2F02-5851-431B-936A-95A7C6EEC4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E21C-F656-44E9-854F-F44D64A0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F68EA-3CA5-4998-838E-5C4C7D9D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857BE-E049-4295-BFBB-206D079D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705E-C82A-4450-A4AF-A708291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2ED1-4A59-48EB-85B8-088AEAFB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DB48-3582-4A8B-9994-66702273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65384-8E30-4DD3-BCE8-CEDD47654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60D3-D465-4ABA-B7CC-DB6507ED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A34B-BF1B-4CDD-8D62-61C10B73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4C0C9-629D-4F0C-A258-444C1CCD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50C18-B500-4E67-B279-EA4341AA5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E37D5-DDFD-4915-A8DB-37FA805E8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5223-B2A1-46A0-A1D8-07EF204C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F6A7-F9A8-45C2-9BF0-33C6AF7E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C39F-77A7-425D-95DE-D2FFD060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CE4D-4856-4F5E-A1E8-272AFB1D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0CFD-F8A2-46C1-B104-6394DABC8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FB831-8957-49DB-90EE-9633F50B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6B5B4-11EE-4A5B-BDAA-16F36506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EEFD-5BF5-40FC-8484-0C9FFA5E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5B6C-ADB5-46AD-AA66-7C2F3FC2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18F42-862C-4834-B17E-D6803468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B42A-8686-4DF0-961C-15DDB6CA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82CB-9CB5-45D3-ABD9-03528B3C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EDDB-4978-4963-877A-1F4D91E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C6E8-D932-43DA-AB83-B3A7CB49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40E9-DE9C-4F88-8024-A84823E9E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FE3B7-42E6-4FD0-8876-93B07DA3F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12550-B4BC-4EE5-9B47-7DFF08A4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3341-D64D-4B7E-8DAB-1E8E6CB3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81984-F1DB-451D-AE1E-A11440D4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F154-EB54-49D9-A6D3-C99F814A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F8C2E-1624-47E9-958E-B8C4C95AD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EE9B9-04EF-4610-8EEC-B8CE83F33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8536-3044-4C72-B607-DDC257C99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F0C9F-4853-44A0-8D1A-6291549B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22019-4ECC-4B2A-8896-4D91463F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9237A-5655-4FF6-8DE6-B46E962F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1A2FC-D51E-440E-B496-DA241F15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AF32-AE02-454B-AB41-42BDAC0B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CCB11-D009-4D97-AB34-C52882F7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B48F9-9345-441C-9158-C429E254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5E766-CFDF-467E-ACDC-AEB230CB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FA326-C71D-4BE2-BDEF-70DF794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736E-C705-4B19-BB1E-BDF3BD6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442AF-FEA4-4E05-8B0F-BD41FF8A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6E2-BFA5-4C35-90E6-D8C26E1B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F079-9C0F-403B-985A-EC1FF2E9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3FDD8-F201-4515-9B78-E4F6A9CD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FFD49-E8F0-497E-8445-CD1E76FD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65BA-B707-4BD9-AF45-481C4CD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309B4-7B68-4EDB-8FCA-7C756837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426F-30FD-40C7-85DD-B4C2B4B0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604B1-BC16-45F6-A05F-80A0EBBD2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7A23C-E699-4F87-9996-A7293DA29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BE0CE-902C-4AAC-8F37-5C3F75C6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4EE18-0EC4-4331-B4CB-B8A5FFA0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C5EE6-0819-4708-AE6D-3FA13984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805E0-740A-4E78-ABEA-37D3C1FE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F86FC-3243-4816-A16F-C381FC66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62A8-2604-405B-A50C-F3A0F80B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C8ED-0BC0-4503-931B-ED0541A87FFC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2445-1CD2-4F64-B4BF-434FA4D01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68E6-0AB3-493F-A559-6700B26EA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9F32-BD9B-4E4A-BAEC-A5EC32117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4787-899A-421A-A2D9-9359BAE74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2722"/>
            <a:ext cx="9144000" cy="2416468"/>
          </a:xfrm>
        </p:spPr>
        <p:txBody>
          <a:bodyPr>
            <a:noAutofit/>
          </a:bodyPr>
          <a:lstStyle/>
          <a:p>
            <a:r>
              <a:rPr lang="en-US" sz="16100" dirty="0">
                <a:latin typeface="IM FELL Great Primer SC" panose="02000000000000000000" pitchFamily="2" charset="0"/>
              </a:rPr>
              <a:t>Malachi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6EFAE-CAE4-4C45-8469-46C05B5EC03A}"/>
              </a:ext>
            </a:extLst>
          </p:cNvPr>
          <p:cNvSpPr txBox="1"/>
          <p:nvPr/>
        </p:nvSpPr>
        <p:spPr>
          <a:xfrm>
            <a:off x="200025" y="6115050"/>
            <a:ext cx="343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 Blackmer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Beach Lakes church of Christ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8BA893F-49B3-4406-B7C0-E0D2B431B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2AE1639-47A4-423F-BE5C-41F235B6F11C}"/>
              </a:ext>
            </a:extLst>
          </p:cNvPr>
          <p:cNvSpPr txBox="1">
            <a:spLocks/>
          </p:cNvSpPr>
          <p:nvPr/>
        </p:nvSpPr>
        <p:spPr>
          <a:xfrm>
            <a:off x="1524000" y="3939034"/>
            <a:ext cx="9144000" cy="1429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>
                <a:latin typeface="IM FELL Great Primer" panose="02000000000000000000" pitchFamily="2" charset="0"/>
              </a:rPr>
              <a:t>His Message for Today (Part 3)</a:t>
            </a:r>
            <a:endParaRPr lang="en-US" sz="7200" dirty="0">
              <a:latin typeface="IM FELL Great Prim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 SC" panose="02000000000000000000" pitchFamily="2" charset="0"/>
              </a:rPr>
              <a:t>Malachi</a:t>
            </a:r>
            <a:r>
              <a:rPr lang="en-US" sz="5400" dirty="0">
                <a:latin typeface="IM FELL Great Primer SC" panose="02000000000000000000" pitchFamily="2" charset="0"/>
              </a:rPr>
              <a:t>:</a:t>
            </a:r>
            <a:r>
              <a:rPr lang="en-US" sz="6600" dirty="0">
                <a:latin typeface="IM FELL Great Primer SC" panose="02000000000000000000" pitchFamily="2" charset="0"/>
              </a:rPr>
              <a:t> </a:t>
            </a:r>
            <a:r>
              <a:rPr lang="en-US" sz="6600" dirty="0">
                <a:latin typeface="IM FELL Great Primer" panose="02000000000000000000" pitchFamily="2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F7C05-404B-46CA-A93C-FAFC431C62F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God’s Sovereign Love (1:1-5)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Priests Sin Against God’s Love (1:6-2:9)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People Sin Against God’s Love (2:10-4:3)</a:t>
            </a:r>
          </a:p>
          <a:p>
            <a:pPr marL="400050" indent="-400050">
              <a:buAutoNum type="romanUcPeriod"/>
            </a:pPr>
            <a:r>
              <a:rPr lang="en-US" sz="4400" dirty="0">
                <a:solidFill>
                  <a:schemeClr val="bg1"/>
                </a:solidFill>
              </a:rPr>
              <a:t>  Final Exhortation (4:4-6)</a:t>
            </a:r>
          </a:p>
        </p:txBody>
      </p:sp>
    </p:spTree>
    <p:extLst>
      <p:ext uri="{BB962C8B-B14F-4D97-AF65-F5344CB8AC3E}">
        <p14:creationId xmlns:p14="http://schemas.microsoft.com/office/powerpoint/2010/main" val="31110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People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Future Judgement 3:1-6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“My messenger”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“And the Lord”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“Who can stand?”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“Then”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“I, the Lord, do not change.” </a:t>
            </a:r>
          </a:p>
        </p:txBody>
      </p:sp>
    </p:spTree>
    <p:extLst>
      <p:ext uri="{BB962C8B-B14F-4D97-AF65-F5344CB8AC3E}">
        <p14:creationId xmlns:p14="http://schemas.microsoft.com/office/powerpoint/2010/main" val="41064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People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Offering 3:7-12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“Return to Me”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“You are robbing Me”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“Bring the whole tithe”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“Test Me”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“Then” </a:t>
            </a:r>
          </a:p>
        </p:txBody>
      </p:sp>
    </p:spTree>
    <p:extLst>
      <p:ext uri="{BB962C8B-B14F-4D97-AF65-F5344CB8AC3E}">
        <p14:creationId xmlns:p14="http://schemas.microsoft.com/office/powerpoint/2010/main" val="10723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24A6B-1ACA-499B-AD28-145E1B967AA9}"/>
              </a:ext>
            </a:extLst>
          </p:cNvPr>
          <p:cNvSpPr txBox="1"/>
          <p:nvPr/>
        </p:nvSpPr>
        <p:spPr>
          <a:xfrm>
            <a:off x="215153" y="143435"/>
            <a:ext cx="11698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IM FELL Great Primer" panose="02000000000000000000" pitchFamily="2" charset="0"/>
              </a:rPr>
              <a:t>People Sin Against God’s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EB8D-FA8E-4ACE-9221-6BBE0F16076D}"/>
              </a:ext>
            </a:extLst>
          </p:cNvPr>
          <p:cNvSpPr txBox="1"/>
          <p:nvPr/>
        </p:nvSpPr>
        <p:spPr>
          <a:xfrm>
            <a:off x="215153" y="1249605"/>
            <a:ext cx="11698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Arrogance </a:t>
            </a:r>
            <a:r>
              <a:rPr lang="en-US" sz="4400" b="1"/>
              <a:t>Against God 3:13-15</a:t>
            </a:r>
            <a:endParaRPr lang="en-US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“Your words”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“It is vain to serve God”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“So now…”</a:t>
            </a:r>
          </a:p>
        </p:txBody>
      </p:sp>
    </p:spTree>
    <p:extLst>
      <p:ext uri="{BB962C8B-B14F-4D97-AF65-F5344CB8AC3E}">
        <p14:creationId xmlns:p14="http://schemas.microsoft.com/office/powerpoint/2010/main" val="33588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145</Words>
  <Application>Microsoft Office PowerPoint</Application>
  <PresentationFormat>Widescreen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IM FELL Great Primer SC</vt:lpstr>
      <vt:lpstr>Calibri Light</vt:lpstr>
      <vt:lpstr>Arial</vt:lpstr>
      <vt:lpstr>IM FELL Great Primer</vt:lpstr>
      <vt:lpstr>Office Theme</vt:lpstr>
      <vt:lpstr>Malachi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45</cp:revision>
  <dcterms:created xsi:type="dcterms:W3CDTF">2020-01-25T15:10:32Z</dcterms:created>
  <dcterms:modified xsi:type="dcterms:W3CDTF">2020-02-03T20:29:31Z</dcterms:modified>
</cp:coreProperties>
</file>