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9F5A-B3AA-4210-AEA5-1E53F3CA2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B8CC1-03C4-40D9-89AB-6829C58E2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974D8-92CB-4895-B19F-F599D2E93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417F4-BAA8-4675-9518-E8E1E374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E6A9C-8CE1-45AD-924C-1B574A20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grass, man, tree, field&#10;&#10;Description automatically generated">
            <a:extLst>
              <a:ext uri="{FF2B5EF4-FFF2-40B4-BE49-F238E27FC236}">
                <a16:creationId xmlns:a16="http://schemas.microsoft.com/office/drawing/2014/main" id="{49B8CBBD-BF8E-45D5-BECC-9E79F0F1E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0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7FAF9-E636-4B8B-AD5A-67C4B82A4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B6EAD-486E-4EB0-9E90-541545890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610E6-B9E5-4FF4-85E2-9F8DEBFBB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8672A-A36B-4E1B-8353-AEB947DB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AA674-1953-4639-87B9-2DD5FEE8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C257A-7AD9-4CF6-AA4A-F4DAA6A1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1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CA2AB-3C8B-42C5-8741-6C824AAC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14B3-D312-4A8D-9006-C2B97BA1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CF15B-CE5B-41B2-A84E-B69A30D44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45CF1-DE21-4523-A3B5-853041D6E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F0CF6-563A-4014-AA07-99588C068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4C12F-B201-414F-A673-0D585D3D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B19BE4-A400-4785-BED1-2094E62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4A85E4-D784-438D-B532-931E0264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29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E804-3440-4AA2-9DC6-1939EF72E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3DC01-0FC2-4B94-BC1F-BF4777A4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E1246-EE9A-4A08-8EAE-2F882054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224BE-22DC-4690-A064-DDA96064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8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950D4B-7BAC-4C5B-8496-87CB50EB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595289-B6D4-45B9-B0B8-C3EF065C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FD21C-665A-4DCF-BB15-7FEB682B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44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2713-81FF-42E9-AC45-EDA71CC5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FB0D-AC85-4F32-AE8C-C7BB26739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EB109-EAB3-449C-BA03-8CF0C197F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E2A9D-849E-4FFE-B775-D7BD0993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25D97-C2D2-4D86-85E1-297785441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25EC1-3334-482A-B2E0-43EC4F52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6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75F0B-65FE-4039-9737-AB801AB0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579F1-3AE6-4EE1-96FD-78A7FEE1E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1A281-932A-4684-A60B-08C9140F2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54FA1-FECC-4A03-A09F-F415A41D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0E3ED-23D0-45FB-88F3-377AC225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0FF08-FC5C-432A-9D23-F537B119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73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D32C-EBD9-4144-890F-F0B95893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B18CB4-08C1-4DAC-8B1D-3D7886E1E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F3F04-A69E-4F18-91AD-C4BE86B6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3D3D8-6E27-4C12-BD17-D156344B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77951-31AB-419B-9990-C4431D26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C30B8-AB04-4152-A089-8DAD828B8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7CCA5-F693-4BEF-8866-6683E5F1C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63518-458C-40F5-827D-A9CCCEF4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E27A7-2311-4A6F-AD95-F547C6DF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55DDD-BD20-4900-BD06-3DD3FDE4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1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gn on a grassy field&#10;&#10;Description automatically generated">
            <a:extLst>
              <a:ext uri="{FF2B5EF4-FFF2-40B4-BE49-F238E27FC236}">
                <a16:creationId xmlns:a16="http://schemas.microsoft.com/office/drawing/2014/main" id="{28DB7C7E-C68A-489D-B28F-CC347F1F8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6F9B-D250-4936-B2A5-96AE5421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76" y="2201640"/>
            <a:ext cx="11766847" cy="46563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78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grassy field&#10;&#10;Description automatically generated">
            <a:extLst>
              <a:ext uri="{FF2B5EF4-FFF2-40B4-BE49-F238E27FC236}">
                <a16:creationId xmlns:a16="http://schemas.microsoft.com/office/drawing/2014/main" id="{DFE18AB9-E0E2-4EC4-B5E5-F08EFF144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6F9B-D250-4936-B2A5-96AE5421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76" y="2201640"/>
            <a:ext cx="11766847" cy="46563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41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ck sitting in the grass&#10;&#10;Description automatically generated">
            <a:extLst>
              <a:ext uri="{FF2B5EF4-FFF2-40B4-BE49-F238E27FC236}">
                <a16:creationId xmlns:a16="http://schemas.microsoft.com/office/drawing/2014/main" id="{251530CB-979C-42F6-A92F-43CAB5201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6F9B-D250-4936-B2A5-96AE5421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76" y="2201640"/>
            <a:ext cx="11766847" cy="46563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96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grassy field&#10;&#10;Description automatically generated">
            <a:extLst>
              <a:ext uri="{FF2B5EF4-FFF2-40B4-BE49-F238E27FC236}">
                <a16:creationId xmlns:a16="http://schemas.microsoft.com/office/drawing/2014/main" id="{119A158B-B977-44D3-80BA-148094733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6F9B-D250-4936-B2A5-96AE5421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76" y="2201640"/>
            <a:ext cx="11766847" cy="46563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016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a grassy field&#10;&#10;Description automatically generated">
            <a:extLst>
              <a:ext uri="{FF2B5EF4-FFF2-40B4-BE49-F238E27FC236}">
                <a16:creationId xmlns:a16="http://schemas.microsoft.com/office/drawing/2014/main" id="{0F4A80D8-3640-41CC-9A3E-E17D32B8C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6F9B-D250-4936-B2A5-96AE5421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76" y="2201640"/>
            <a:ext cx="11766847" cy="46563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03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grassy field&#10;&#10;Description automatically generated">
            <a:extLst>
              <a:ext uri="{FF2B5EF4-FFF2-40B4-BE49-F238E27FC236}">
                <a16:creationId xmlns:a16="http://schemas.microsoft.com/office/drawing/2014/main" id="{35225316-038F-4D18-BD93-B4E6359A6B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6F9B-D250-4936-B2A5-96AE5421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76" y="2201640"/>
            <a:ext cx="11766847" cy="46563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434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1BDF5C72-076C-454C-990A-5250073FB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B5BCB714-BE8D-4B48-B6D6-E1CC0EB487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76F9B-D250-4936-B2A5-96AE5421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76" y="2307364"/>
            <a:ext cx="11766847" cy="45506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70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1436-7F66-4CB3-B5DA-69C17417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93FDE-9EE3-4C75-AF31-2CCF9C6E6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6D242-DAA6-49C2-9061-480BB3A8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78EAD-02E7-46F7-B060-8CCA03B8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2EBC5-B4EA-4B43-A779-FFBF977B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52C5B-E31A-4E72-A50F-11C5A42D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117C9-1CA2-45E8-8C91-DB6079B4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8BE4D-76BC-46B2-8B6F-1F1E6F29A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84904-21E7-4BEC-A3B6-5F73D3A0F715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FEB8-620F-414C-917B-7EB3FDDF5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75E79-FDE3-41BF-979F-FD326B18C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DF79D-0408-498F-843E-501203E09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277D4-8D8D-4BF7-B241-D60C64DC9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world and all that’s in it loses its luster </a:t>
            </a:r>
            <a:br>
              <a:rPr lang="en-US" sz="3200" dirty="0"/>
            </a:br>
            <a:r>
              <a:rPr lang="en-US" sz="3200" dirty="0"/>
              <a:t>(1 John 2:15-17; Phil. 1:23)</a:t>
            </a:r>
          </a:p>
          <a:p>
            <a:r>
              <a:rPr lang="en-US" sz="3200" dirty="0"/>
              <a:t>The temporary nature of this life is appreciated more </a:t>
            </a:r>
            <a:br>
              <a:rPr lang="en-US" sz="3200" dirty="0"/>
            </a:br>
            <a:r>
              <a:rPr lang="en-US" sz="3200" dirty="0"/>
              <a:t>(2 Cor. 4:16-5:1; Rom. 8:18)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2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277D4-8D8D-4BF7-B241-D60C64DC9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It becomes more appealing – long for it even more </a:t>
            </a:r>
            <a:br>
              <a:rPr lang="en-US" sz="3200" dirty="0"/>
            </a:br>
            <a:r>
              <a:rPr lang="en-US" sz="3200" dirty="0"/>
              <a:t>(Phil. 3:20)</a:t>
            </a:r>
          </a:p>
          <a:p>
            <a:r>
              <a:rPr lang="en-US" sz="3200" dirty="0"/>
              <a:t>It becomes more real – ready for it &amp; envision it even more </a:t>
            </a:r>
            <a:br>
              <a:rPr lang="en-US" sz="3200" dirty="0"/>
            </a:br>
            <a:r>
              <a:rPr lang="en-US" sz="3200" dirty="0"/>
              <a:t>(1 Pet. 1:3-5)</a:t>
            </a:r>
          </a:p>
          <a:p>
            <a:r>
              <a:rPr lang="en-US" sz="3200" dirty="0"/>
              <a:t>We long for and hasten a place with zero suffering </a:t>
            </a:r>
            <a:br>
              <a:rPr lang="en-US" sz="3200" dirty="0"/>
            </a:br>
            <a:r>
              <a:rPr lang="en-US" sz="3200" dirty="0"/>
              <a:t>(Rev. 21-22)</a:t>
            </a:r>
          </a:p>
        </p:txBody>
      </p:sp>
    </p:spTree>
    <p:extLst>
      <p:ext uri="{BB962C8B-B14F-4D97-AF65-F5344CB8AC3E}">
        <p14:creationId xmlns:p14="http://schemas.microsoft.com/office/powerpoint/2010/main" val="38714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277D4-8D8D-4BF7-B241-D60C64DC9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Great Bible heroes turned to God in times of suffering </a:t>
            </a:r>
            <a:br>
              <a:rPr lang="en-US" sz="3200" dirty="0"/>
            </a:br>
            <a:r>
              <a:rPr lang="en-US" sz="3200" dirty="0"/>
              <a:t>(Dan. 6:10; 2 Cor. 12:7-8)</a:t>
            </a:r>
          </a:p>
          <a:p>
            <a:r>
              <a:rPr lang="en-US" sz="3200" dirty="0"/>
              <a:t>Anxious moments ought to drive us more to prayer </a:t>
            </a:r>
            <a:br>
              <a:rPr lang="en-US" sz="3200" dirty="0"/>
            </a:br>
            <a:r>
              <a:rPr lang="en-US" sz="3200" dirty="0"/>
              <a:t>(Phil. 4:6-7)</a:t>
            </a:r>
          </a:p>
          <a:p>
            <a:r>
              <a:rPr lang="en-US" sz="3200" dirty="0"/>
              <a:t>Challenges from the devil ought to lead us to God </a:t>
            </a:r>
            <a:br>
              <a:rPr lang="en-US" sz="3200" dirty="0"/>
            </a:br>
            <a:r>
              <a:rPr lang="en-US" sz="3200" dirty="0"/>
              <a:t>(1 Pet. 5:6-10)</a:t>
            </a:r>
          </a:p>
        </p:txBody>
      </p:sp>
    </p:spTree>
    <p:extLst>
      <p:ext uri="{BB962C8B-B14F-4D97-AF65-F5344CB8AC3E}">
        <p14:creationId xmlns:p14="http://schemas.microsoft.com/office/powerpoint/2010/main" val="147356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277D4-8D8D-4BF7-B241-D60C64DC9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trials/sufferings develop our patience/perseverance </a:t>
            </a:r>
            <a:br>
              <a:rPr lang="en-US" sz="3200" dirty="0"/>
            </a:br>
            <a:r>
              <a:rPr lang="en-US" sz="3200" dirty="0"/>
              <a:t>(Rom. 5:3-4; Jas. 1:2-4)</a:t>
            </a:r>
          </a:p>
          <a:p>
            <a:r>
              <a:rPr lang="en-US" sz="3200" dirty="0"/>
              <a:t>Present trials are necessary to develop patience for future trials</a:t>
            </a:r>
          </a:p>
          <a:p>
            <a:r>
              <a:rPr lang="en-US" sz="3200" dirty="0"/>
              <a:t>We must learn to develop patience by:  measuring our words, controlling our tempers, forgiving and moving on</a:t>
            </a:r>
          </a:p>
        </p:txBody>
      </p:sp>
    </p:spTree>
    <p:extLst>
      <p:ext uri="{BB962C8B-B14F-4D97-AF65-F5344CB8AC3E}">
        <p14:creationId xmlns:p14="http://schemas.microsoft.com/office/powerpoint/2010/main" val="240266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277D4-8D8D-4BF7-B241-D60C64DC9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During trials, what is truly most important becomes more obvious</a:t>
            </a:r>
          </a:p>
          <a:p>
            <a:r>
              <a:rPr lang="en-US" sz="3200" dirty="0"/>
              <a:t>In times of worry, Jesus tells us to focus on our priorities </a:t>
            </a:r>
            <a:br>
              <a:rPr lang="en-US" sz="3200" dirty="0"/>
            </a:br>
            <a:r>
              <a:rPr lang="en-US" sz="3200" dirty="0"/>
              <a:t>(Matt. 6:25-34)</a:t>
            </a:r>
          </a:p>
          <a:p>
            <a:r>
              <a:rPr lang="en-US" sz="3200" dirty="0"/>
              <a:t>In times of mistreatment, Jesus tells us what to want </a:t>
            </a:r>
            <a:br>
              <a:rPr lang="en-US" sz="3200" dirty="0"/>
            </a:br>
            <a:r>
              <a:rPr lang="en-US" sz="3200" dirty="0"/>
              <a:t>(1 Pet. 2:11-12; 4:1-4)</a:t>
            </a:r>
          </a:p>
        </p:txBody>
      </p:sp>
    </p:spTree>
    <p:extLst>
      <p:ext uri="{BB962C8B-B14F-4D97-AF65-F5344CB8AC3E}">
        <p14:creationId xmlns:p14="http://schemas.microsoft.com/office/powerpoint/2010/main" val="5730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277D4-8D8D-4BF7-B241-D60C64DC9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 need to realize that I’m not the only one who suffers </a:t>
            </a:r>
            <a:br>
              <a:rPr lang="en-US" sz="3200" dirty="0"/>
            </a:br>
            <a:r>
              <a:rPr lang="en-US" sz="3200" dirty="0"/>
              <a:t>(1 Pet. 5:9; 4:12; Matt. 5:12; Heb. 11:34-40)</a:t>
            </a:r>
          </a:p>
          <a:p>
            <a:r>
              <a:rPr lang="en-US" sz="3200" dirty="0"/>
              <a:t>Enduring my own trials helps me to be better able to </a:t>
            </a:r>
            <a:br>
              <a:rPr lang="en-US" sz="3200" dirty="0"/>
            </a:br>
            <a:r>
              <a:rPr lang="en-US" sz="3200" dirty="0"/>
              <a:t>sympathize and empathize with others (2 Cor. 1:3-8)</a:t>
            </a:r>
          </a:p>
        </p:txBody>
      </p:sp>
    </p:spTree>
    <p:extLst>
      <p:ext uri="{BB962C8B-B14F-4D97-AF65-F5344CB8AC3E}">
        <p14:creationId xmlns:p14="http://schemas.microsoft.com/office/powerpoint/2010/main" val="40659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C4F405-4BE0-4DBD-A392-9EC1494C5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Believe Jesus is God’s Son – Acts 16:31</a:t>
            </a:r>
          </a:p>
          <a:p>
            <a:r>
              <a:rPr lang="en-US" sz="3200" dirty="0"/>
              <a:t>Repent of your sins and turn to God – 2 Peter 3:9</a:t>
            </a:r>
          </a:p>
          <a:p>
            <a:r>
              <a:rPr lang="en-US" sz="3200" dirty="0"/>
              <a:t>Confess your faith in Jesus Christ – </a:t>
            </a:r>
            <a:r>
              <a:rPr lang="en-US" sz="3200"/>
              <a:t>Matthew 10:32</a:t>
            </a:r>
            <a:endParaRPr lang="en-US" sz="3200" dirty="0"/>
          </a:p>
          <a:p>
            <a:r>
              <a:rPr lang="en-US" sz="3200" dirty="0"/>
              <a:t>Be immersed into Christ – Mark 16:16</a:t>
            </a:r>
          </a:p>
          <a:p>
            <a:pPr lvl="1"/>
            <a:r>
              <a:rPr lang="en-US" sz="2800" dirty="0"/>
              <a:t>God will forgive all of your sins – Acts 2:38</a:t>
            </a:r>
          </a:p>
          <a:p>
            <a:pPr lvl="1"/>
            <a:r>
              <a:rPr lang="en-US" sz="2800" dirty="0"/>
              <a:t>God will add you to His church – Acts 2:47</a:t>
            </a:r>
          </a:p>
          <a:p>
            <a:pPr lvl="1"/>
            <a:r>
              <a:rPr lang="en-US" sz="2800" dirty="0"/>
              <a:t>God will register you in heaven – Hebrews 12:23</a:t>
            </a:r>
          </a:p>
          <a:p>
            <a:r>
              <a:rPr lang="en-US" sz="3200" dirty="0"/>
              <a:t>Live faithfully, focused on eternity, every day – Revelation 2:10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40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373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13</cp:revision>
  <dcterms:created xsi:type="dcterms:W3CDTF">2020-02-08T15:35:26Z</dcterms:created>
  <dcterms:modified xsi:type="dcterms:W3CDTF">2020-02-09T22:29:56Z</dcterms:modified>
</cp:coreProperties>
</file>