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7" r:id="rId4"/>
    <p:sldId id="268" r:id="rId5"/>
    <p:sldId id="269" r:id="rId6"/>
    <p:sldId id="271" r:id="rId7"/>
    <p:sldId id="270" r:id="rId8"/>
    <p:sldId id="272" r:id="rId9"/>
    <p:sldId id="273" r:id="rId10"/>
    <p:sldId id="274" r:id="rId11"/>
    <p:sldId id="27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211E"/>
    <a:srgbClr val="FEF9BC"/>
    <a:srgbClr val="1C0C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3" autoAdjust="0"/>
    <p:restoredTop sz="94660"/>
  </p:normalViewPr>
  <p:slideViewPr>
    <p:cSldViewPr snapToGrid="0">
      <p:cViewPr varScale="1">
        <p:scale>
          <a:sx n="111" d="100"/>
          <a:sy n="111" d="100"/>
        </p:scale>
        <p:origin x="300"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91531-2F13-4C2E-BDAD-7AD6C4F7BA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0F7236-BE33-4862-BA7D-70668885AE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48C691-0C48-44AD-B79C-B4242F5899C4}"/>
              </a:ext>
            </a:extLst>
          </p:cNvPr>
          <p:cNvSpPr>
            <a:spLocks noGrp="1"/>
          </p:cNvSpPr>
          <p:nvPr>
            <p:ph type="dt" sz="half" idx="10"/>
          </p:nvPr>
        </p:nvSpPr>
        <p:spPr/>
        <p:txBody>
          <a:bodyPr/>
          <a:lstStyle/>
          <a:p>
            <a:fld id="{CA2AC57C-32A9-48F2-B30B-22724FF4B327}" type="datetimeFigureOut">
              <a:rPr lang="en-US" smtClean="0"/>
              <a:t>1/6/2020</a:t>
            </a:fld>
            <a:endParaRPr lang="en-US"/>
          </a:p>
        </p:txBody>
      </p:sp>
      <p:sp>
        <p:nvSpPr>
          <p:cNvPr id="5" name="Footer Placeholder 4">
            <a:extLst>
              <a:ext uri="{FF2B5EF4-FFF2-40B4-BE49-F238E27FC236}">
                <a16:creationId xmlns:a16="http://schemas.microsoft.com/office/drawing/2014/main" id="{A2B017CD-6753-477A-A348-D44BC9CCF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F95A9-5C3F-43D5-887F-9763742D8DE8}"/>
              </a:ext>
            </a:extLst>
          </p:cNvPr>
          <p:cNvSpPr>
            <a:spLocks noGrp="1"/>
          </p:cNvSpPr>
          <p:nvPr>
            <p:ph type="sldNum" sz="quarter" idx="12"/>
          </p:nvPr>
        </p:nvSpPr>
        <p:spPr/>
        <p:txBody>
          <a:bodyPr/>
          <a:lstStyle/>
          <a:p>
            <a:fld id="{598AC252-BFA4-4FDA-9ACA-B4B16146F0BA}" type="slidenum">
              <a:rPr lang="en-US" smtClean="0"/>
              <a:t>‹#›</a:t>
            </a:fld>
            <a:endParaRPr lang="en-US"/>
          </a:p>
        </p:txBody>
      </p:sp>
      <p:pic>
        <p:nvPicPr>
          <p:cNvPr id="8" name="Picture 7" descr="A close up of text on a black background&#10;&#10;Description automatically generated">
            <a:extLst>
              <a:ext uri="{FF2B5EF4-FFF2-40B4-BE49-F238E27FC236}">
                <a16:creationId xmlns:a16="http://schemas.microsoft.com/office/drawing/2014/main" id="{B8709F0B-D677-444C-8F93-27937008EE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670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89AF1-95D8-434B-B2D5-EB1DEDEFAA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57FC6D-7339-4462-AAC8-6A9373D45E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FDA8AE-BD90-4B66-97AA-3819EE252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3E8C4F-3BC1-4EA0-883E-731B30DDE946}"/>
              </a:ext>
            </a:extLst>
          </p:cNvPr>
          <p:cNvSpPr>
            <a:spLocks noGrp="1"/>
          </p:cNvSpPr>
          <p:nvPr>
            <p:ph type="dt" sz="half" idx="10"/>
          </p:nvPr>
        </p:nvSpPr>
        <p:spPr/>
        <p:txBody>
          <a:bodyPr/>
          <a:lstStyle/>
          <a:p>
            <a:fld id="{CA2AC57C-32A9-48F2-B30B-22724FF4B327}" type="datetimeFigureOut">
              <a:rPr lang="en-US" smtClean="0"/>
              <a:t>1/6/2020</a:t>
            </a:fld>
            <a:endParaRPr lang="en-US"/>
          </a:p>
        </p:txBody>
      </p:sp>
      <p:sp>
        <p:nvSpPr>
          <p:cNvPr id="6" name="Footer Placeholder 5">
            <a:extLst>
              <a:ext uri="{FF2B5EF4-FFF2-40B4-BE49-F238E27FC236}">
                <a16:creationId xmlns:a16="http://schemas.microsoft.com/office/drawing/2014/main" id="{AE05C7DC-EC3C-4BE9-A958-DA7471E6EB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D65D3-FC7D-4505-81AA-E41B10AACD5F}"/>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670583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7EEDC-64F5-4B4C-8834-1C26679192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5EDC7E-A152-4AB7-99CE-BECD8D4801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725793-A447-4448-9A6B-8D196A72D40D}"/>
              </a:ext>
            </a:extLst>
          </p:cNvPr>
          <p:cNvSpPr>
            <a:spLocks noGrp="1"/>
          </p:cNvSpPr>
          <p:nvPr>
            <p:ph type="dt" sz="half" idx="10"/>
          </p:nvPr>
        </p:nvSpPr>
        <p:spPr/>
        <p:txBody>
          <a:bodyPr/>
          <a:lstStyle/>
          <a:p>
            <a:fld id="{CA2AC57C-32A9-48F2-B30B-22724FF4B327}" type="datetimeFigureOut">
              <a:rPr lang="en-US" smtClean="0"/>
              <a:t>1/6/2020</a:t>
            </a:fld>
            <a:endParaRPr lang="en-US"/>
          </a:p>
        </p:txBody>
      </p:sp>
      <p:sp>
        <p:nvSpPr>
          <p:cNvPr id="5" name="Footer Placeholder 4">
            <a:extLst>
              <a:ext uri="{FF2B5EF4-FFF2-40B4-BE49-F238E27FC236}">
                <a16:creationId xmlns:a16="http://schemas.microsoft.com/office/drawing/2014/main" id="{A86C47DE-4A20-4C1C-A458-48831D475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63BF1-A3D2-48EB-B82E-746E331391DA}"/>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881370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18037D-B11E-4D00-BB55-05F66FA0DC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BE195E-04E2-4726-8420-4991378011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DE61EC-A8A6-4E69-A9CB-EDF25B80AC76}"/>
              </a:ext>
            </a:extLst>
          </p:cNvPr>
          <p:cNvSpPr>
            <a:spLocks noGrp="1"/>
          </p:cNvSpPr>
          <p:nvPr>
            <p:ph type="dt" sz="half" idx="10"/>
          </p:nvPr>
        </p:nvSpPr>
        <p:spPr/>
        <p:txBody>
          <a:bodyPr/>
          <a:lstStyle/>
          <a:p>
            <a:fld id="{CA2AC57C-32A9-48F2-B30B-22724FF4B327}" type="datetimeFigureOut">
              <a:rPr lang="en-US" smtClean="0"/>
              <a:t>1/6/2020</a:t>
            </a:fld>
            <a:endParaRPr lang="en-US"/>
          </a:p>
        </p:txBody>
      </p:sp>
      <p:sp>
        <p:nvSpPr>
          <p:cNvPr id="5" name="Footer Placeholder 4">
            <a:extLst>
              <a:ext uri="{FF2B5EF4-FFF2-40B4-BE49-F238E27FC236}">
                <a16:creationId xmlns:a16="http://schemas.microsoft.com/office/drawing/2014/main" id="{EA629B7D-CA81-4545-B81E-5641B5FF3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338852-CC4F-4997-A8D3-1EC92944CD04}"/>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09095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sitting, yellow, table, green&#10;&#10;Description automatically generated">
            <a:extLst>
              <a:ext uri="{FF2B5EF4-FFF2-40B4-BE49-F238E27FC236}">
                <a16:creationId xmlns:a16="http://schemas.microsoft.com/office/drawing/2014/main" id="{A2612C06-B24F-4469-A3D4-4998C50C1E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687DD5B-D276-4D12-9DC0-61B47CB15DBA}"/>
              </a:ext>
            </a:extLst>
          </p:cNvPr>
          <p:cNvSpPr>
            <a:spLocks noGrp="1"/>
          </p:cNvSpPr>
          <p:nvPr>
            <p:ph type="title"/>
          </p:nvPr>
        </p:nvSpPr>
        <p:spPr>
          <a:xfrm>
            <a:off x="127819" y="993058"/>
            <a:ext cx="11918535" cy="697630"/>
          </a:xfrm>
          <a:solidFill>
            <a:srgbClr val="2E211E"/>
          </a:solidFill>
          <a:effectLst>
            <a:softEdge rad="63500"/>
          </a:effectLst>
        </p:spPr>
        <p:txBody>
          <a:bodyPr/>
          <a:lstStyle>
            <a:lvl1pPr algn="ctr">
              <a:defRPr b="1">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538EC6E-9C44-4DB7-83F5-C00BC07C87BF}"/>
              </a:ext>
            </a:extLst>
          </p:cNvPr>
          <p:cNvSpPr>
            <a:spLocks noGrp="1"/>
          </p:cNvSpPr>
          <p:nvPr>
            <p:ph idx="1"/>
          </p:nvPr>
        </p:nvSpPr>
        <p:spPr>
          <a:xfrm>
            <a:off x="273465" y="1871529"/>
            <a:ext cx="11918535" cy="4886548"/>
          </a:xfrm>
        </p:spPr>
        <p:txBody>
          <a:bodyPr/>
          <a:lstStyle>
            <a:lvl1pPr>
              <a:defRPr b="1">
                <a:solidFill>
                  <a:schemeClr val="bg1"/>
                </a:solidFill>
                <a:effectLst>
                  <a:outerShdw blurRad="50800" dist="50800" dir="2700000" algn="ctr" rotWithShape="0">
                    <a:schemeClr val="tx1"/>
                  </a:outerShdw>
                </a:effectLst>
              </a:defRPr>
            </a:lvl1pPr>
            <a:lvl2pPr marL="685800" indent="-228600">
              <a:buFont typeface="Calibri" panose="020F0502020204030204" pitchFamily="34" charset="0"/>
              <a:buChar char="−"/>
              <a:defRPr b="1">
                <a:solidFill>
                  <a:schemeClr val="bg1"/>
                </a:solidFill>
                <a:effectLst>
                  <a:outerShdw blurRad="50800" dist="50800" dir="2700000" algn="ctr" rotWithShape="0">
                    <a:schemeClr val="tx1"/>
                  </a:outerShdw>
                </a:effectLst>
              </a:defRPr>
            </a:lvl2pPr>
            <a:lvl3pPr>
              <a:defRPr b="1">
                <a:solidFill>
                  <a:schemeClr val="bg1"/>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9751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descr="A picture containing sitting, green, table, yellow&#10;&#10;Description automatically generated">
            <a:extLst>
              <a:ext uri="{FF2B5EF4-FFF2-40B4-BE49-F238E27FC236}">
                <a16:creationId xmlns:a16="http://schemas.microsoft.com/office/drawing/2014/main" id="{44A1872C-2B71-4F11-81D0-3B9F0C52B6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687DD5B-D276-4D12-9DC0-61B47CB15DBA}"/>
              </a:ext>
            </a:extLst>
          </p:cNvPr>
          <p:cNvSpPr>
            <a:spLocks noGrp="1"/>
          </p:cNvSpPr>
          <p:nvPr>
            <p:ph type="title"/>
          </p:nvPr>
        </p:nvSpPr>
        <p:spPr>
          <a:xfrm>
            <a:off x="127819" y="899052"/>
            <a:ext cx="11918535" cy="697630"/>
          </a:xfrm>
          <a:solidFill>
            <a:srgbClr val="FEF9BC"/>
          </a:solidFill>
          <a:ln w="28575">
            <a:solidFill>
              <a:schemeClr val="tx1"/>
            </a:solidFill>
          </a:ln>
          <a:effectLst/>
        </p:spPr>
        <p:txBody>
          <a:bodyPr/>
          <a:lstStyle>
            <a:lvl1pPr algn="ctr">
              <a:defRPr b="1">
                <a:solidFill>
                  <a:srgbClr val="2E211E"/>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538EC6E-9C44-4DB7-83F5-C00BC07C87BF}"/>
              </a:ext>
            </a:extLst>
          </p:cNvPr>
          <p:cNvSpPr>
            <a:spLocks noGrp="1"/>
          </p:cNvSpPr>
          <p:nvPr>
            <p:ph idx="1"/>
          </p:nvPr>
        </p:nvSpPr>
        <p:spPr>
          <a:xfrm>
            <a:off x="273465" y="1700613"/>
            <a:ext cx="11918535" cy="5057464"/>
          </a:xfrm>
        </p:spPr>
        <p:txBody>
          <a:bodyPr/>
          <a:lstStyle>
            <a:lvl1pPr>
              <a:defRPr b="1">
                <a:solidFill>
                  <a:schemeClr val="bg1"/>
                </a:solidFill>
                <a:effectLst>
                  <a:outerShdw blurRad="50800" dist="50800" dir="2700000" algn="ctr" rotWithShape="0">
                    <a:schemeClr val="tx1"/>
                  </a:outerShdw>
                </a:effectLst>
              </a:defRPr>
            </a:lvl1pPr>
            <a:lvl2pPr marL="685800" indent="-228600">
              <a:buFont typeface="Calibri" panose="020F0502020204030204" pitchFamily="34" charset="0"/>
              <a:buChar char="−"/>
              <a:defRPr b="1">
                <a:solidFill>
                  <a:schemeClr val="bg1"/>
                </a:solidFill>
                <a:effectLst>
                  <a:outerShdw blurRad="50800" dist="50800" dir="2700000" algn="ctr" rotWithShape="0">
                    <a:schemeClr val="tx1"/>
                  </a:outerShdw>
                </a:effectLst>
              </a:defRPr>
            </a:lvl2pPr>
            <a:lvl3pPr>
              <a:defRPr b="1">
                <a:solidFill>
                  <a:schemeClr val="bg1"/>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448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2ACA6-E888-495C-A10F-262CBF7FC6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25C83A-4D9B-434A-906A-BA5E63D8B5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846865-9EF8-4545-AE0E-862DD8867814}"/>
              </a:ext>
            </a:extLst>
          </p:cNvPr>
          <p:cNvSpPr>
            <a:spLocks noGrp="1"/>
          </p:cNvSpPr>
          <p:nvPr>
            <p:ph type="dt" sz="half" idx="10"/>
          </p:nvPr>
        </p:nvSpPr>
        <p:spPr/>
        <p:txBody>
          <a:bodyPr/>
          <a:lstStyle/>
          <a:p>
            <a:fld id="{CA2AC57C-32A9-48F2-B30B-22724FF4B327}" type="datetimeFigureOut">
              <a:rPr lang="en-US" smtClean="0"/>
              <a:t>1/6/2020</a:t>
            </a:fld>
            <a:endParaRPr lang="en-US"/>
          </a:p>
        </p:txBody>
      </p:sp>
      <p:sp>
        <p:nvSpPr>
          <p:cNvPr id="5" name="Footer Placeholder 4">
            <a:extLst>
              <a:ext uri="{FF2B5EF4-FFF2-40B4-BE49-F238E27FC236}">
                <a16:creationId xmlns:a16="http://schemas.microsoft.com/office/drawing/2014/main" id="{7A4BD44B-1E67-4183-8B10-97764355A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75399-8A42-427F-821A-09A98FAA12C8}"/>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1062141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83565-710C-4714-B7AA-77043CD2A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37971A-5E4C-476B-A965-7681B175C0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A044EB-BFE4-4E38-9B56-F7C919B417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1D28A8-E8C8-4EA3-8880-BCCEACC7A155}"/>
              </a:ext>
            </a:extLst>
          </p:cNvPr>
          <p:cNvSpPr>
            <a:spLocks noGrp="1"/>
          </p:cNvSpPr>
          <p:nvPr>
            <p:ph type="dt" sz="half" idx="10"/>
          </p:nvPr>
        </p:nvSpPr>
        <p:spPr/>
        <p:txBody>
          <a:bodyPr/>
          <a:lstStyle/>
          <a:p>
            <a:fld id="{CA2AC57C-32A9-48F2-B30B-22724FF4B327}" type="datetimeFigureOut">
              <a:rPr lang="en-US" smtClean="0"/>
              <a:t>1/6/2020</a:t>
            </a:fld>
            <a:endParaRPr lang="en-US"/>
          </a:p>
        </p:txBody>
      </p:sp>
      <p:sp>
        <p:nvSpPr>
          <p:cNvPr id="6" name="Footer Placeholder 5">
            <a:extLst>
              <a:ext uri="{FF2B5EF4-FFF2-40B4-BE49-F238E27FC236}">
                <a16:creationId xmlns:a16="http://schemas.microsoft.com/office/drawing/2014/main" id="{3A1C9FCE-747D-44F0-B109-924C593F47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B48044-810C-4E06-BFF2-C5198D28D1E1}"/>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4086062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9BF35-2C12-446E-8E23-FB70BFBAB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E4AF7B-A8FA-4CEE-BC12-2C67BECECA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237591-EB42-4F25-A364-97F60AEB1E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04945D-0DAD-49F4-811A-DDA804A44B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B0BD78-585F-459B-A9AB-67180D1138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5FC7D2-3785-4E7E-97A4-73527F54F4DE}"/>
              </a:ext>
            </a:extLst>
          </p:cNvPr>
          <p:cNvSpPr>
            <a:spLocks noGrp="1"/>
          </p:cNvSpPr>
          <p:nvPr>
            <p:ph type="dt" sz="half" idx="10"/>
          </p:nvPr>
        </p:nvSpPr>
        <p:spPr/>
        <p:txBody>
          <a:bodyPr/>
          <a:lstStyle/>
          <a:p>
            <a:fld id="{CA2AC57C-32A9-48F2-B30B-22724FF4B327}" type="datetimeFigureOut">
              <a:rPr lang="en-US" smtClean="0"/>
              <a:t>1/6/2020</a:t>
            </a:fld>
            <a:endParaRPr lang="en-US"/>
          </a:p>
        </p:txBody>
      </p:sp>
      <p:sp>
        <p:nvSpPr>
          <p:cNvPr id="8" name="Footer Placeholder 7">
            <a:extLst>
              <a:ext uri="{FF2B5EF4-FFF2-40B4-BE49-F238E27FC236}">
                <a16:creationId xmlns:a16="http://schemas.microsoft.com/office/drawing/2014/main" id="{E711EE7B-EF42-4241-918E-651688D87E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CAF8AF-6AE2-4E64-8679-333504BFCB13}"/>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685572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80A52-2ADD-461F-A5E5-4F4FA5038C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AA572B-6FE6-4925-A882-54FFF1E02D3E}"/>
              </a:ext>
            </a:extLst>
          </p:cNvPr>
          <p:cNvSpPr>
            <a:spLocks noGrp="1"/>
          </p:cNvSpPr>
          <p:nvPr>
            <p:ph type="dt" sz="half" idx="10"/>
          </p:nvPr>
        </p:nvSpPr>
        <p:spPr/>
        <p:txBody>
          <a:bodyPr/>
          <a:lstStyle/>
          <a:p>
            <a:fld id="{CA2AC57C-32A9-48F2-B30B-22724FF4B327}" type="datetimeFigureOut">
              <a:rPr lang="en-US" smtClean="0"/>
              <a:t>1/6/2020</a:t>
            </a:fld>
            <a:endParaRPr lang="en-US"/>
          </a:p>
        </p:txBody>
      </p:sp>
      <p:sp>
        <p:nvSpPr>
          <p:cNvPr id="4" name="Footer Placeholder 3">
            <a:extLst>
              <a:ext uri="{FF2B5EF4-FFF2-40B4-BE49-F238E27FC236}">
                <a16:creationId xmlns:a16="http://schemas.microsoft.com/office/drawing/2014/main" id="{915EE290-B282-4F6D-9A15-CAB9C09258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066934-A923-4FBE-A6D0-9012D86CEEEC}"/>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3228525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6123F7-C040-49B1-9185-0FE1122417DE}"/>
              </a:ext>
            </a:extLst>
          </p:cNvPr>
          <p:cNvSpPr>
            <a:spLocks noGrp="1"/>
          </p:cNvSpPr>
          <p:nvPr>
            <p:ph type="dt" sz="half" idx="10"/>
          </p:nvPr>
        </p:nvSpPr>
        <p:spPr/>
        <p:txBody>
          <a:bodyPr/>
          <a:lstStyle/>
          <a:p>
            <a:fld id="{CA2AC57C-32A9-48F2-B30B-22724FF4B327}" type="datetimeFigureOut">
              <a:rPr lang="en-US" smtClean="0"/>
              <a:t>1/6/2020</a:t>
            </a:fld>
            <a:endParaRPr lang="en-US"/>
          </a:p>
        </p:txBody>
      </p:sp>
      <p:sp>
        <p:nvSpPr>
          <p:cNvPr id="3" name="Footer Placeholder 2">
            <a:extLst>
              <a:ext uri="{FF2B5EF4-FFF2-40B4-BE49-F238E27FC236}">
                <a16:creationId xmlns:a16="http://schemas.microsoft.com/office/drawing/2014/main" id="{10E1B12F-F6C7-49F6-96AF-5E053E34FF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7C4D39-97DE-4238-B27F-CBFC3D07FFC0}"/>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15904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4BB94-641B-4CE2-BACF-2705D516E8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553300-3DFE-4204-8A03-16B5B702AC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D42311-D8F6-4447-8D5A-305A3BED1C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4A4A88-3331-455F-8413-66323F30FE28}"/>
              </a:ext>
            </a:extLst>
          </p:cNvPr>
          <p:cNvSpPr>
            <a:spLocks noGrp="1"/>
          </p:cNvSpPr>
          <p:nvPr>
            <p:ph type="dt" sz="half" idx="10"/>
          </p:nvPr>
        </p:nvSpPr>
        <p:spPr/>
        <p:txBody>
          <a:bodyPr/>
          <a:lstStyle/>
          <a:p>
            <a:fld id="{CA2AC57C-32A9-48F2-B30B-22724FF4B327}" type="datetimeFigureOut">
              <a:rPr lang="en-US" smtClean="0"/>
              <a:t>1/6/2020</a:t>
            </a:fld>
            <a:endParaRPr lang="en-US"/>
          </a:p>
        </p:txBody>
      </p:sp>
      <p:sp>
        <p:nvSpPr>
          <p:cNvPr id="6" name="Footer Placeholder 5">
            <a:extLst>
              <a:ext uri="{FF2B5EF4-FFF2-40B4-BE49-F238E27FC236}">
                <a16:creationId xmlns:a16="http://schemas.microsoft.com/office/drawing/2014/main" id="{5A0CB454-F650-4401-9B86-6097D17EE9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98DEDB-0542-40C9-ADDE-65D9703F4B53}"/>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1541164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B8F6C-7F4A-4994-9730-88D1C26243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7F746-6618-46CB-AE4A-D0BAC14496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4DA0D-E9B5-4D60-857A-3A40300678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AC57C-32A9-48F2-B30B-22724FF4B327}" type="datetimeFigureOut">
              <a:rPr lang="en-US" smtClean="0"/>
              <a:t>1/6/2020</a:t>
            </a:fld>
            <a:endParaRPr lang="en-US"/>
          </a:p>
        </p:txBody>
      </p:sp>
      <p:sp>
        <p:nvSpPr>
          <p:cNvPr id="5" name="Footer Placeholder 4">
            <a:extLst>
              <a:ext uri="{FF2B5EF4-FFF2-40B4-BE49-F238E27FC236}">
                <a16:creationId xmlns:a16="http://schemas.microsoft.com/office/drawing/2014/main" id="{3B9A6D77-8C31-488F-AD30-EEA54D165A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12A5C3-FFD1-4F21-B562-D8F373C633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8AC252-BFA4-4FDA-9ACA-B4B16146F0BA}" type="slidenum">
              <a:rPr lang="en-US" smtClean="0"/>
              <a:t>‹#›</a:t>
            </a:fld>
            <a:endParaRPr lang="en-US"/>
          </a:p>
        </p:txBody>
      </p:sp>
    </p:spTree>
    <p:extLst>
      <p:ext uri="{BB962C8B-B14F-4D97-AF65-F5344CB8AC3E}">
        <p14:creationId xmlns:p14="http://schemas.microsoft.com/office/powerpoint/2010/main" val="3671309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B5ED88-BE16-4863-94EC-190C5B94D720}"/>
              </a:ext>
            </a:extLst>
          </p:cNvPr>
          <p:cNvSpPr txBox="1"/>
          <p:nvPr/>
        </p:nvSpPr>
        <p:spPr>
          <a:xfrm>
            <a:off x="137652" y="6184490"/>
            <a:ext cx="12054348" cy="584775"/>
          </a:xfrm>
          <a:prstGeom prst="rect">
            <a:avLst/>
          </a:prstGeom>
          <a:noFill/>
        </p:spPr>
        <p:txBody>
          <a:bodyPr wrap="square" rtlCol="0">
            <a:spAutoFit/>
          </a:bodyPr>
          <a:lstStyle/>
          <a:p>
            <a:r>
              <a:rPr lang="en-US" sz="3200" b="1" dirty="0">
                <a:solidFill>
                  <a:schemeClr val="bg1"/>
                </a:solidFill>
              </a:rPr>
              <a:t>Lesson 7:  The Work of the Holy Spirit in the Life of a Christian (Part 1)</a:t>
            </a:r>
          </a:p>
        </p:txBody>
      </p:sp>
    </p:spTree>
    <p:extLst>
      <p:ext uri="{BB962C8B-B14F-4D97-AF65-F5344CB8AC3E}">
        <p14:creationId xmlns:p14="http://schemas.microsoft.com/office/powerpoint/2010/main" val="179981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Bible Teaches That</a:t>
            </a:r>
            <a:br>
              <a:rPr lang="en-US" sz="3400" dirty="0"/>
            </a:br>
            <a:r>
              <a:rPr lang="en-US" sz="3400" dirty="0"/>
              <a:t>The Holy Spirit Dwells in Every Faithful Christian</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772888" cy="4782620"/>
          </a:xfrm>
        </p:spPr>
        <p:txBody>
          <a:bodyPr>
            <a:normAutofit/>
          </a:bodyPr>
          <a:lstStyle/>
          <a:p>
            <a:pPr>
              <a:lnSpc>
                <a:spcPct val="100000"/>
              </a:lnSpc>
            </a:pPr>
            <a:r>
              <a:rPr lang="en-US" dirty="0"/>
              <a:t>No passage in the Bible ever teaches that the indwelling of God is perceptible to one’s senses or that such gives anyone a certain “feeling” of His presence</a:t>
            </a:r>
          </a:p>
          <a:p>
            <a:pPr lvl="1">
              <a:lnSpc>
                <a:spcPct val="100000"/>
              </a:lnSpc>
            </a:pPr>
            <a:r>
              <a:rPr lang="en-US" dirty="0"/>
              <a:t>We only know that the Spirit dwells in us because the Bible tells us so</a:t>
            </a:r>
          </a:p>
          <a:p>
            <a:pPr lvl="1">
              <a:lnSpc>
                <a:spcPct val="100000"/>
              </a:lnSpc>
            </a:pPr>
            <a:r>
              <a:rPr lang="en-US" dirty="0"/>
              <a:t>The Scripture alone is our authority in this matter</a:t>
            </a:r>
          </a:p>
          <a:p>
            <a:pPr lvl="1">
              <a:lnSpc>
                <a:spcPct val="100000"/>
              </a:lnSpc>
            </a:pPr>
            <a:r>
              <a:rPr lang="en-US" dirty="0"/>
              <a:t>To claim that one has a “feeling” or a “thought” or an “inclination” because of the indwelling Spirit is to make a claim beyond and without any Scriptural authority</a:t>
            </a:r>
          </a:p>
          <a:p>
            <a:pPr>
              <a:lnSpc>
                <a:spcPct val="100000"/>
              </a:lnSpc>
            </a:pPr>
            <a:r>
              <a:rPr lang="en-US" dirty="0"/>
              <a:t>The exact “how” of the Spirit’s indwelling is not explained in Scripture</a:t>
            </a:r>
          </a:p>
          <a:p>
            <a:pPr lvl="1">
              <a:lnSpc>
                <a:spcPct val="100000"/>
              </a:lnSpc>
            </a:pPr>
            <a:endParaRPr lang="en-US" dirty="0"/>
          </a:p>
        </p:txBody>
      </p:sp>
    </p:spTree>
    <p:extLst>
      <p:ext uri="{BB962C8B-B14F-4D97-AF65-F5344CB8AC3E}">
        <p14:creationId xmlns:p14="http://schemas.microsoft.com/office/powerpoint/2010/main" val="41032350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Bible Teaches That</a:t>
            </a:r>
            <a:br>
              <a:rPr lang="en-US" sz="3400" dirty="0"/>
            </a:br>
            <a:r>
              <a:rPr lang="en-US" sz="3400" dirty="0"/>
              <a:t>the Holy Spirit’s Indwelling Is Essential for the Christian</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772888" cy="4782620"/>
          </a:xfrm>
        </p:spPr>
        <p:txBody>
          <a:bodyPr>
            <a:normAutofit/>
          </a:bodyPr>
          <a:lstStyle/>
          <a:p>
            <a:pPr>
              <a:lnSpc>
                <a:spcPct val="100000"/>
              </a:lnSpc>
            </a:pPr>
            <a:r>
              <a:rPr lang="en-US" dirty="0"/>
              <a:t>Do not misunderstand or misapply the indwelling of the Spirit</a:t>
            </a:r>
          </a:p>
          <a:p>
            <a:pPr lvl="1">
              <a:lnSpc>
                <a:spcPct val="100000"/>
              </a:lnSpc>
            </a:pPr>
            <a:r>
              <a:rPr lang="en-US" dirty="0"/>
              <a:t>Keep these statements in the context of the fullness of New Testament revelation.</a:t>
            </a:r>
          </a:p>
          <a:p>
            <a:pPr lvl="1">
              <a:lnSpc>
                <a:spcPct val="100000"/>
              </a:lnSpc>
            </a:pPr>
            <a:r>
              <a:rPr lang="en-US" dirty="0"/>
              <a:t>Keep these statements in the context of the “work” of the Spirit in next week’s lesson</a:t>
            </a:r>
          </a:p>
          <a:p>
            <a:pPr lvl="1">
              <a:lnSpc>
                <a:spcPct val="100000"/>
              </a:lnSpc>
            </a:pPr>
            <a:r>
              <a:rPr lang="en-US" dirty="0"/>
              <a:t>There is a difference between the Spirit “dwelling” in and “working” in a Christian</a:t>
            </a:r>
          </a:p>
          <a:p>
            <a:pPr lvl="1">
              <a:lnSpc>
                <a:spcPct val="100000"/>
              </a:lnSpc>
            </a:pPr>
            <a:r>
              <a:rPr lang="en-US" dirty="0"/>
              <a:t>There is also a difference between what the Spirit does “for” and “to” a Christian</a:t>
            </a:r>
          </a:p>
          <a:p>
            <a:pPr lvl="1">
              <a:lnSpc>
                <a:spcPct val="100000"/>
              </a:lnSpc>
            </a:pPr>
            <a:r>
              <a:rPr lang="en-US" dirty="0"/>
              <a:t>These points will be examined further in the next two weeks</a:t>
            </a:r>
          </a:p>
        </p:txBody>
      </p:sp>
    </p:spTree>
    <p:extLst>
      <p:ext uri="{BB962C8B-B14F-4D97-AF65-F5344CB8AC3E}">
        <p14:creationId xmlns:p14="http://schemas.microsoft.com/office/powerpoint/2010/main" val="5309009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Bible Teaches That</a:t>
            </a:r>
            <a:br>
              <a:rPr lang="en-US" sz="3400" dirty="0"/>
            </a:br>
            <a:r>
              <a:rPr lang="en-US" sz="3400" dirty="0"/>
              <a:t>The Holy Spirit Dwells in Every Faithful Christian</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572638" cy="4782620"/>
          </a:xfrm>
        </p:spPr>
        <p:txBody>
          <a:bodyPr>
            <a:normAutofit/>
          </a:bodyPr>
          <a:lstStyle/>
          <a:p>
            <a:r>
              <a:rPr lang="en-US" dirty="0"/>
              <a:t>The Bible teaches that </a:t>
            </a:r>
            <a:r>
              <a:rPr lang="en-US" u="sng" dirty="0"/>
              <a:t>the Father</a:t>
            </a:r>
            <a:r>
              <a:rPr lang="en-US" dirty="0"/>
              <a:t> dwells in us </a:t>
            </a:r>
            <a:br>
              <a:rPr lang="en-US" dirty="0"/>
            </a:br>
            <a:r>
              <a:rPr lang="en-US" dirty="0"/>
              <a:t>(John 14:23; 1 John 4:12-16; Eph. 4:6)</a:t>
            </a:r>
          </a:p>
          <a:p>
            <a:r>
              <a:rPr lang="en-US" dirty="0"/>
              <a:t>The Bible teaches that </a:t>
            </a:r>
            <a:r>
              <a:rPr lang="en-US" u="sng" dirty="0"/>
              <a:t>the Son</a:t>
            </a:r>
            <a:r>
              <a:rPr lang="en-US" dirty="0"/>
              <a:t> dwells in us </a:t>
            </a:r>
            <a:br>
              <a:rPr lang="en-US" dirty="0"/>
            </a:br>
            <a:r>
              <a:rPr lang="en-US" dirty="0"/>
              <a:t>(Col. 1:27; 2 Cor. 13:5; Rom. 8:10; Eph. 3:17)</a:t>
            </a:r>
          </a:p>
          <a:p>
            <a:r>
              <a:rPr lang="en-US" dirty="0"/>
              <a:t>Should it be so hard to believe that the Bible teaches that </a:t>
            </a:r>
            <a:br>
              <a:rPr lang="en-US" dirty="0"/>
            </a:br>
            <a:r>
              <a:rPr lang="en-US" dirty="0"/>
              <a:t>the Spirit also dwells in us?</a:t>
            </a:r>
          </a:p>
          <a:p>
            <a:pPr lvl="1"/>
            <a:r>
              <a:rPr lang="en-US" dirty="0"/>
              <a:t>In actuality, God dwells in us through His Spirit (Eph. 2:22; 1 John 3:24; 4:13)</a:t>
            </a:r>
          </a:p>
        </p:txBody>
      </p:sp>
    </p:spTree>
    <p:extLst>
      <p:ext uri="{BB962C8B-B14F-4D97-AF65-F5344CB8AC3E}">
        <p14:creationId xmlns:p14="http://schemas.microsoft.com/office/powerpoint/2010/main" val="91992567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Bible Teaches That</a:t>
            </a:r>
            <a:br>
              <a:rPr lang="en-US" sz="3400" dirty="0"/>
            </a:br>
            <a:r>
              <a:rPr lang="en-US" sz="3400" dirty="0"/>
              <a:t>The Holy Spirit Dwells in Every Faithful Christian</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772888" cy="4782620"/>
          </a:xfrm>
        </p:spPr>
        <p:txBody>
          <a:bodyPr>
            <a:normAutofit/>
          </a:bodyPr>
          <a:lstStyle/>
          <a:p>
            <a:pPr>
              <a:lnSpc>
                <a:spcPct val="100000"/>
              </a:lnSpc>
            </a:pPr>
            <a:r>
              <a:rPr lang="en-US" dirty="0"/>
              <a:t>The Holy Spirit is given (as a “gift”) “to those who obey Him” </a:t>
            </a:r>
            <a:r>
              <a:rPr lang="en-US" sz="2600" dirty="0"/>
              <a:t>(Acts 5:32; 2:38)</a:t>
            </a:r>
          </a:p>
          <a:p>
            <a:pPr lvl="1">
              <a:lnSpc>
                <a:spcPct val="100000"/>
              </a:lnSpc>
            </a:pPr>
            <a:r>
              <a:rPr lang="en-US" dirty="0"/>
              <a:t>Some contend that “the gift” is a gift given by the Holy Spirit </a:t>
            </a:r>
          </a:p>
          <a:p>
            <a:pPr lvl="2">
              <a:lnSpc>
                <a:spcPct val="100000"/>
              </a:lnSpc>
            </a:pPr>
            <a:r>
              <a:rPr lang="en-US" dirty="0"/>
              <a:t>These would suggest that the Holy Spirit is responsible for divine revelation</a:t>
            </a:r>
          </a:p>
          <a:p>
            <a:pPr lvl="2">
              <a:lnSpc>
                <a:spcPct val="100000"/>
              </a:lnSpc>
            </a:pPr>
            <a:r>
              <a:rPr lang="en-US" dirty="0"/>
              <a:t>In it, the Spirit gave clear instructions how one may obtain the “promise” of salvation</a:t>
            </a:r>
          </a:p>
          <a:p>
            <a:pPr lvl="2">
              <a:lnSpc>
                <a:spcPct val="100000"/>
              </a:lnSpc>
            </a:pPr>
            <a:r>
              <a:rPr lang="en-US" dirty="0"/>
              <a:t>As such, “the gift” of the Spirit is the salvation of past sins through obedience to the gospel, and the continuing spiritual blessings found in Christ (all as detailed by the Holy Spirit in the gospel)</a:t>
            </a:r>
          </a:p>
          <a:p>
            <a:pPr lvl="2">
              <a:lnSpc>
                <a:spcPct val="100000"/>
              </a:lnSpc>
            </a:pPr>
            <a:r>
              <a:rPr lang="en-US" dirty="0"/>
              <a:t>The grammar of the Greek supports “the gift of the Holy Spirit” as being the Spirit Himself or a gift given by the Spirit – either is grammatically acceptable</a:t>
            </a:r>
          </a:p>
          <a:p>
            <a:pPr lvl="2">
              <a:lnSpc>
                <a:spcPct val="100000"/>
              </a:lnSpc>
            </a:pPr>
            <a:r>
              <a:rPr lang="en-US" dirty="0"/>
              <a:t>While this view may be correct, the words of Peter appear to denote “the gift” as something different (and in addition to) the salvation from sins</a:t>
            </a:r>
          </a:p>
          <a:p>
            <a:pPr lvl="2">
              <a:lnSpc>
                <a:spcPct val="100000"/>
              </a:lnSpc>
            </a:pPr>
            <a:r>
              <a:rPr lang="en-US" dirty="0"/>
              <a:t>It does not seem to coincide fully with the rest of the New Testament </a:t>
            </a:r>
            <a:br>
              <a:rPr lang="en-US" dirty="0"/>
            </a:br>
            <a:r>
              <a:rPr lang="en-US" dirty="0"/>
              <a:t>evidence regarding the reception of the Holy Spirit as a blessing </a:t>
            </a:r>
            <a:br>
              <a:rPr lang="en-US" dirty="0"/>
            </a:br>
            <a:r>
              <a:rPr lang="en-US" dirty="0"/>
              <a:t>resulting from salvation from sins</a:t>
            </a:r>
          </a:p>
        </p:txBody>
      </p:sp>
    </p:spTree>
    <p:extLst>
      <p:ext uri="{BB962C8B-B14F-4D97-AF65-F5344CB8AC3E}">
        <p14:creationId xmlns:p14="http://schemas.microsoft.com/office/powerpoint/2010/main" val="3925758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Bible Teaches That</a:t>
            </a:r>
            <a:br>
              <a:rPr lang="en-US" sz="3400" dirty="0"/>
            </a:br>
            <a:r>
              <a:rPr lang="en-US" sz="3400" dirty="0"/>
              <a:t>The Holy Spirit Dwells in Every Faithful Christian</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772888" cy="4782620"/>
          </a:xfrm>
        </p:spPr>
        <p:txBody>
          <a:bodyPr>
            <a:normAutofit lnSpcReduction="10000"/>
          </a:bodyPr>
          <a:lstStyle/>
          <a:p>
            <a:pPr>
              <a:lnSpc>
                <a:spcPct val="110000"/>
              </a:lnSpc>
            </a:pPr>
            <a:r>
              <a:rPr lang="en-US" dirty="0"/>
              <a:t>The Holy Spirit is given (as a “gift”) “to those who obey Him” </a:t>
            </a:r>
            <a:r>
              <a:rPr lang="en-US" sz="2600" dirty="0"/>
              <a:t>(Acts 5:32; 2:38)</a:t>
            </a:r>
          </a:p>
          <a:p>
            <a:pPr lvl="1">
              <a:lnSpc>
                <a:spcPct val="110000"/>
              </a:lnSpc>
            </a:pPr>
            <a:r>
              <a:rPr lang="en-US" dirty="0"/>
              <a:t>Some contend that “the gift” is the miraculous gift measure of the Spirit</a:t>
            </a:r>
          </a:p>
          <a:p>
            <a:pPr lvl="2">
              <a:lnSpc>
                <a:spcPct val="100000"/>
              </a:lnSpc>
            </a:pPr>
            <a:r>
              <a:rPr lang="en-US" dirty="0"/>
              <a:t>These would suggest that “the gift of the Holy Spirit” was that which was imparted through the laying on of the apostles’ hands (Acts 8:14-20)</a:t>
            </a:r>
          </a:p>
          <a:p>
            <a:pPr lvl="2">
              <a:lnSpc>
                <a:spcPct val="100000"/>
              </a:lnSpc>
            </a:pPr>
            <a:r>
              <a:rPr lang="en-US" dirty="0"/>
              <a:t>These assert that the context of Acts 2 ties “the gift” with the promise of the Spirit in the prophecy of Joel, concluding it must have been miraculous</a:t>
            </a:r>
          </a:p>
          <a:p>
            <a:pPr lvl="2">
              <a:lnSpc>
                <a:spcPct val="100000"/>
              </a:lnSpc>
            </a:pPr>
            <a:r>
              <a:rPr lang="en-US" dirty="0"/>
              <a:t>These state that Acts 2:38 and Mark 16:16-18 are parallel, and thus, “the gift” is equivalent with “the signs” imparted to Christians in the first century</a:t>
            </a:r>
          </a:p>
          <a:p>
            <a:pPr lvl="2">
              <a:lnSpc>
                <a:spcPct val="100000"/>
              </a:lnSpc>
            </a:pPr>
            <a:r>
              <a:rPr lang="en-US" dirty="0"/>
              <a:t>Thus, this view holds that “the gift” was limited to first-century Christians upon whom the apostles laid hands and is not intended for Christians today</a:t>
            </a:r>
          </a:p>
          <a:p>
            <a:pPr lvl="2">
              <a:lnSpc>
                <a:spcPct val="100000"/>
              </a:lnSpc>
            </a:pPr>
            <a:r>
              <a:rPr lang="en-US" dirty="0"/>
              <a:t>While this view may be correct, there is no textual evidence that anyone other than the apostles possessed miraculous gifts in the first five chapters of the book of Acts</a:t>
            </a:r>
          </a:p>
          <a:p>
            <a:pPr lvl="2">
              <a:lnSpc>
                <a:spcPct val="100000"/>
              </a:lnSpc>
            </a:pPr>
            <a:r>
              <a:rPr lang="en-US" dirty="0"/>
              <a:t>It does not seem to coincide fully with the rest of the New Testament </a:t>
            </a:r>
            <a:br>
              <a:rPr lang="en-US" dirty="0"/>
            </a:br>
            <a:r>
              <a:rPr lang="en-US" dirty="0"/>
              <a:t>evidence regarding the reception of the Holy Spirit by all Christians</a:t>
            </a:r>
          </a:p>
        </p:txBody>
      </p:sp>
    </p:spTree>
    <p:extLst>
      <p:ext uri="{BB962C8B-B14F-4D97-AF65-F5344CB8AC3E}">
        <p14:creationId xmlns:p14="http://schemas.microsoft.com/office/powerpoint/2010/main" val="41786833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Bible Teaches That</a:t>
            </a:r>
            <a:br>
              <a:rPr lang="en-US" sz="3400" dirty="0"/>
            </a:br>
            <a:r>
              <a:rPr lang="en-US" sz="3400" dirty="0"/>
              <a:t>The Holy Spirit Dwells in Every Faithful Christian</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772888" cy="4782620"/>
          </a:xfrm>
        </p:spPr>
        <p:txBody>
          <a:bodyPr>
            <a:normAutofit/>
          </a:bodyPr>
          <a:lstStyle/>
          <a:p>
            <a:pPr>
              <a:lnSpc>
                <a:spcPct val="100000"/>
              </a:lnSpc>
            </a:pPr>
            <a:r>
              <a:rPr lang="en-US" dirty="0"/>
              <a:t>The Holy Spirit is given (as a “gift”) “to those who obey Him” </a:t>
            </a:r>
            <a:r>
              <a:rPr lang="en-US" sz="2600" dirty="0"/>
              <a:t>(Acts 5:32; 2:38)</a:t>
            </a:r>
          </a:p>
          <a:p>
            <a:pPr lvl="1">
              <a:lnSpc>
                <a:spcPct val="100000"/>
              </a:lnSpc>
            </a:pPr>
            <a:r>
              <a:rPr lang="en-US" dirty="0"/>
              <a:t>Some contend that “the gift” is the personal indwelling of the Holy Spirit in all </a:t>
            </a:r>
            <a:br>
              <a:rPr lang="en-US" dirty="0"/>
            </a:br>
            <a:r>
              <a:rPr lang="en-US" dirty="0"/>
              <a:t>faithful Christians</a:t>
            </a:r>
          </a:p>
          <a:p>
            <a:pPr lvl="2">
              <a:lnSpc>
                <a:spcPct val="100000"/>
              </a:lnSpc>
            </a:pPr>
            <a:r>
              <a:rPr lang="en-US" dirty="0"/>
              <a:t>These would suggest that when people were told that they would “receive the gift of the Holy Spirit” that the promise was reception of the Holy Spirit, to personally dwell in each child of God</a:t>
            </a:r>
          </a:p>
          <a:p>
            <a:pPr lvl="2">
              <a:lnSpc>
                <a:spcPct val="100000"/>
              </a:lnSpc>
            </a:pPr>
            <a:r>
              <a:rPr lang="en-US" dirty="0"/>
              <a:t>These tie in Acts 3:19 as a parallel, “Repent therefore and be converted, that your sins may be blotted out, so that times of refreshing may come from the presence of the Lord”</a:t>
            </a:r>
          </a:p>
          <a:p>
            <a:pPr lvl="2">
              <a:lnSpc>
                <a:spcPct val="100000"/>
              </a:lnSpc>
            </a:pPr>
            <a:r>
              <a:rPr lang="en-US" dirty="0"/>
              <a:t>These tie in Acts 5:32, where it is stated that “the Holy Spirit” is the one “whom God has given to those who obey Him”</a:t>
            </a:r>
          </a:p>
          <a:p>
            <a:pPr lvl="2">
              <a:lnSpc>
                <a:spcPct val="100000"/>
              </a:lnSpc>
            </a:pPr>
            <a:r>
              <a:rPr lang="en-US" dirty="0"/>
              <a:t>These conclude that these passages are not referring to a miraculous gift measure of the Holy Spirit but to the indwelling of the Holy Spirit in all Christians.</a:t>
            </a:r>
          </a:p>
          <a:p>
            <a:pPr lvl="2">
              <a:lnSpc>
                <a:spcPct val="100000"/>
              </a:lnSpc>
            </a:pPr>
            <a:r>
              <a:rPr lang="en-US" dirty="0"/>
              <a:t>This view seems to coincide more fully with the rest of the New Testament </a:t>
            </a:r>
            <a:br>
              <a:rPr lang="en-US" dirty="0"/>
            </a:br>
            <a:r>
              <a:rPr lang="en-US" dirty="0"/>
              <a:t>evidence regarding the reception of the Holy Spirit by all Christians</a:t>
            </a:r>
          </a:p>
        </p:txBody>
      </p:sp>
    </p:spTree>
    <p:extLst>
      <p:ext uri="{BB962C8B-B14F-4D97-AF65-F5344CB8AC3E}">
        <p14:creationId xmlns:p14="http://schemas.microsoft.com/office/powerpoint/2010/main" val="15304883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Bible Teaches That</a:t>
            </a:r>
            <a:br>
              <a:rPr lang="en-US" sz="3400" dirty="0"/>
            </a:br>
            <a:r>
              <a:rPr lang="en-US" sz="3400" dirty="0"/>
              <a:t>The Holy Spirit Dwells in Every Faithful Christian</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772888" cy="4782620"/>
          </a:xfrm>
        </p:spPr>
        <p:txBody>
          <a:bodyPr>
            <a:normAutofit lnSpcReduction="10000"/>
          </a:bodyPr>
          <a:lstStyle/>
          <a:p>
            <a:pPr>
              <a:lnSpc>
                <a:spcPct val="110000"/>
              </a:lnSpc>
            </a:pPr>
            <a:r>
              <a:rPr lang="en-US" dirty="0"/>
              <a:t>There are numerous New Testament passages which teach the indwelling of the Holy Spirit in faithful Christians</a:t>
            </a:r>
          </a:p>
          <a:p>
            <a:pPr lvl="1">
              <a:lnSpc>
                <a:spcPct val="100000"/>
              </a:lnSpc>
            </a:pPr>
            <a:r>
              <a:rPr lang="en-US" dirty="0"/>
              <a:t>John 7:39</a:t>
            </a:r>
          </a:p>
          <a:p>
            <a:pPr lvl="1">
              <a:lnSpc>
                <a:spcPct val="100000"/>
              </a:lnSpc>
            </a:pPr>
            <a:r>
              <a:rPr lang="en-US" dirty="0"/>
              <a:t>Acts 5:32</a:t>
            </a:r>
          </a:p>
          <a:p>
            <a:pPr lvl="1">
              <a:lnSpc>
                <a:spcPct val="100000"/>
              </a:lnSpc>
            </a:pPr>
            <a:r>
              <a:rPr lang="en-US" dirty="0"/>
              <a:t>Romans 8:9-11</a:t>
            </a:r>
          </a:p>
          <a:p>
            <a:pPr lvl="1">
              <a:lnSpc>
                <a:spcPct val="100000"/>
              </a:lnSpc>
            </a:pPr>
            <a:r>
              <a:rPr lang="en-US" dirty="0"/>
              <a:t>1 Corinthians 6:19</a:t>
            </a:r>
          </a:p>
          <a:p>
            <a:pPr lvl="1">
              <a:lnSpc>
                <a:spcPct val="100000"/>
              </a:lnSpc>
            </a:pPr>
            <a:r>
              <a:rPr lang="en-US" dirty="0"/>
              <a:t>Galatians 4:6</a:t>
            </a:r>
          </a:p>
          <a:p>
            <a:pPr lvl="1">
              <a:lnSpc>
                <a:spcPct val="100000"/>
              </a:lnSpc>
            </a:pPr>
            <a:r>
              <a:rPr lang="en-US" dirty="0"/>
              <a:t>2 Timothy 1:14</a:t>
            </a:r>
          </a:p>
          <a:p>
            <a:pPr lvl="1">
              <a:lnSpc>
                <a:spcPct val="100000"/>
              </a:lnSpc>
            </a:pPr>
            <a:r>
              <a:rPr lang="en-US" dirty="0"/>
              <a:t>1 Thessalonians 4:8</a:t>
            </a:r>
          </a:p>
          <a:p>
            <a:pPr lvl="1">
              <a:lnSpc>
                <a:spcPct val="100000"/>
              </a:lnSpc>
            </a:pPr>
            <a:r>
              <a:rPr lang="en-US" dirty="0"/>
              <a:t>1 John 3:24</a:t>
            </a:r>
          </a:p>
          <a:p>
            <a:pPr lvl="1">
              <a:lnSpc>
                <a:spcPct val="100000"/>
              </a:lnSpc>
            </a:pPr>
            <a:r>
              <a:rPr lang="en-US" dirty="0"/>
              <a:t>1 John 4:13</a:t>
            </a:r>
          </a:p>
        </p:txBody>
      </p:sp>
    </p:spTree>
    <p:extLst>
      <p:ext uri="{BB962C8B-B14F-4D97-AF65-F5344CB8AC3E}">
        <p14:creationId xmlns:p14="http://schemas.microsoft.com/office/powerpoint/2010/main" val="11053347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Bible Teaches That</a:t>
            </a:r>
            <a:br>
              <a:rPr lang="en-US" sz="3400" dirty="0"/>
            </a:br>
            <a:r>
              <a:rPr lang="en-US" sz="3400" dirty="0"/>
              <a:t>The Holy Spirit Dwells in Every Faithful Christian</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772888" cy="4782620"/>
          </a:xfrm>
        </p:spPr>
        <p:txBody>
          <a:bodyPr>
            <a:normAutofit fontScale="85000" lnSpcReduction="20000"/>
          </a:bodyPr>
          <a:lstStyle/>
          <a:p>
            <a:pPr>
              <a:lnSpc>
                <a:spcPct val="100000"/>
              </a:lnSpc>
            </a:pPr>
            <a:r>
              <a:rPr lang="en-US" dirty="0"/>
              <a:t>There are numerous New Testament passages which teach the indwelling of the Holy Spirit in faithful Christians</a:t>
            </a:r>
          </a:p>
          <a:p>
            <a:pPr lvl="1">
              <a:lnSpc>
                <a:spcPct val="100000"/>
              </a:lnSpc>
            </a:pPr>
            <a:r>
              <a:rPr lang="en-US" dirty="0"/>
              <a:t>Jesus promised that “those believing in Him would receive” the Spirit (John 7:39)</a:t>
            </a:r>
          </a:p>
          <a:p>
            <a:pPr lvl="1">
              <a:lnSpc>
                <a:spcPct val="100000"/>
              </a:lnSpc>
            </a:pPr>
            <a:r>
              <a:rPr lang="en-US" dirty="0"/>
              <a:t>“God has given [the Holy Spirit] to those who obey Him” (Acts 5:32</a:t>
            </a:r>
          </a:p>
          <a:p>
            <a:pPr lvl="1">
              <a:lnSpc>
                <a:spcPct val="100000"/>
              </a:lnSpc>
            </a:pPr>
            <a:r>
              <a:rPr lang="en-US" dirty="0"/>
              <a:t>“The Spirit of God dwells in you” (Rom. 8:9) – the same text, “Christ is in you” (8:10)</a:t>
            </a:r>
          </a:p>
          <a:p>
            <a:pPr lvl="1">
              <a:lnSpc>
                <a:spcPct val="100000"/>
              </a:lnSpc>
            </a:pPr>
            <a:r>
              <a:rPr lang="en-US" dirty="0"/>
              <a:t>“The Spirit of Him who raised Jesus from the dead dwells in you” (Rom. 8:11)</a:t>
            </a:r>
          </a:p>
          <a:p>
            <a:pPr lvl="1">
              <a:lnSpc>
                <a:spcPct val="100000"/>
              </a:lnSpc>
            </a:pPr>
            <a:r>
              <a:rPr lang="en-US" dirty="0"/>
              <a:t>“His Spirit…dwells in you” (Rom. 8:11)</a:t>
            </a:r>
          </a:p>
          <a:p>
            <a:pPr lvl="1">
              <a:lnSpc>
                <a:spcPct val="100000"/>
              </a:lnSpc>
            </a:pPr>
            <a:r>
              <a:rPr lang="en-US" dirty="0"/>
              <a:t>Those who “have the Spirit of Christ…belong to Him” (Rom. 8:9)</a:t>
            </a:r>
          </a:p>
          <a:p>
            <a:pPr lvl="1">
              <a:lnSpc>
                <a:spcPct val="100000"/>
              </a:lnSpc>
            </a:pPr>
            <a:r>
              <a:rPr lang="en-US" dirty="0"/>
              <a:t>“Your body is the temple of the Holy Spirit who is in you” (1 Cor. 6:19)</a:t>
            </a:r>
          </a:p>
          <a:p>
            <a:pPr lvl="1">
              <a:lnSpc>
                <a:spcPct val="100000"/>
              </a:lnSpc>
            </a:pPr>
            <a:r>
              <a:rPr lang="en-US" dirty="0"/>
              <a:t>“God has sent forth the Spirit of His Son into your hearts” (Gal. 4:6)</a:t>
            </a:r>
          </a:p>
          <a:p>
            <a:pPr lvl="1">
              <a:lnSpc>
                <a:spcPct val="100000"/>
              </a:lnSpc>
            </a:pPr>
            <a:r>
              <a:rPr lang="en-US" dirty="0"/>
              <a:t>“Keep by the Holy Spirit who dwells in us” (2 Tim. 1:14)</a:t>
            </a:r>
          </a:p>
          <a:p>
            <a:pPr lvl="1">
              <a:lnSpc>
                <a:spcPct val="100000"/>
              </a:lnSpc>
            </a:pPr>
            <a:r>
              <a:rPr lang="en-US" dirty="0"/>
              <a:t>“God…has also given us His Holy Spirit” (1 Thess. 4:8)</a:t>
            </a:r>
          </a:p>
          <a:p>
            <a:pPr lvl="1">
              <a:lnSpc>
                <a:spcPct val="100000"/>
              </a:lnSpc>
            </a:pPr>
            <a:r>
              <a:rPr lang="en-US" dirty="0"/>
              <a:t>“We know that He abides in us, by the Spirit whom He has given us” (1 John 3:24)</a:t>
            </a:r>
          </a:p>
          <a:p>
            <a:pPr lvl="1">
              <a:lnSpc>
                <a:spcPct val="100000"/>
              </a:lnSpc>
            </a:pPr>
            <a:r>
              <a:rPr lang="en-US" dirty="0"/>
              <a:t>“He has given us of His Spirit” (1 John 4:13)</a:t>
            </a:r>
          </a:p>
        </p:txBody>
      </p:sp>
    </p:spTree>
    <p:extLst>
      <p:ext uri="{BB962C8B-B14F-4D97-AF65-F5344CB8AC3E}">
        <p14:creationId xmlns:p14="http://schemas.microsoft.com/office/powerpoint/2010/main" val="17804278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left)">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left)">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ipe(left)">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Bible Teaches That</a:t>
            </a:r>
            <a:br>
              <a:rPr lang="en-US" sz="3400" dirty="0"/>
            </a:br>
            <a:r>
              <a:rPr lang="en-US" sz="3400" dirty="0"/>
              <a:t>The Holy Spirit Dwells in Every Faithful Christian</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772888" cy="4782620"/>
          </a:xfrm>
        </p:spPr>
        <p:txBody>
          <a:bodyPr>
            <a:normAutofit/>
          </a:bodyPr>
          <a:lstStyle/>
          <a:p>
            <a:pPr>
              <a:lnSpc>
                <a:spcPct val="100000"/>
              </a:lnSpc>
            </a:pPr>
            <a:r>
              <a:rPr lang="en-US" dirty="0"/>
              <a:t>There are numerous New Testament passages which teach the indwelling of the Holy Spirit in faithful Christians</a:t>
            </a:r>
          </a:p>
          <a:p>
            <a:pPr lvl="1">
              <a:lnSpc>
                <a:spcPct val="100000"/>
              </a:lnSpc>
            </a:pPr>
            <a:r>
              <a:rPr lang="en-US" dirty="0"/>
              <a:t>If these passages (and others like them) were referencing (and limited to) a miraculous gift of the Holy Spirit, which was only given to first-century Christians, there is not a New Testament text that makes that distinction clear</a:t>
            </a:r>
          </a:p>
          <a:p>
            <a:pPr lvl="2">
              <a:lnSpc>
                <a:spcPct val="100000"/>
              </a:lnSpc>
            </a:pPr>
            <a:r>
              <a:rPr lang="en-US" dirty="0"/>
              <a:t>The New Testament certainly makes clear that the miraculous measure of the Spirit was limited to those first-century Christians</a:t>
            </a:r>
          </a:p>
          <a:p>
            <a:pPr lvl="2">
              <a:lnSpc>
                <a:spcPct val="100000"/>
              </a:lnSpc>
            </a:pPr>
            <a:r>
              <a:rPr lang="en-US" dirty="0"/>
              <a:t>But the New Testament does not make that same distinction when it discusses the indwelling of the Holy Spirit</a:t>
            </a:r>
          </a:p>
          <a:p>
            <a:pPr lvl="2">
              <a:lnSpc>
                <a:spcPct val="100000"/>
              </a:lnSpc>
            </a:pPr>
            <a:r>
              <a:rPr lang="en-US" dirty="0"/>
              <a:t>It is vitally important to understand that there is a Biblical difference between </a:t>
            </a:r>
            <a:br>
              <a:rPr lang="en-US" dirty="0"/>
            </a:br>
            <a:r>
              <a:rPr lang="en-US" dirty="0"/>
              <a:t>the miraculous gift of the Spirit and the indwelling gift of the Spirit</a:t>
            </a:r>
          </a:p>
          <a:p>
            <a:pPr lvl="1">
              <a:lnSpc>
                <a:spcPct val="100000"/>
              </a:lnSpc>
            </a:pPr>
            <a:endParaRPr lang="en-US" dirty="0"/>
          </a:p>
        </p:txBody>
      </p:sp>
    </p:spTree>
    <p:extLst>
      <p:ext uri="{BB962C8B-B14F-4D97-AF65-F5344CB8AC3E}">
        <p14:creationId xmlns:p14="http://schemas.microsoft.com/office/powerpoint/2010/main" val="38905616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Bible Teaches That</a:t>
            </a:r>
            <a:br>
              <a:rPr lang="en-US" sz="3400" dirty="0"/>
            </a:br>
            <a:r>
              <a:rPr lang="en-US" sz="3400" dirty="0"/>
              <a:t>The Holy Spirit Dwells in Every Faithful Christian</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772888" cy="4782620"/>
          </a:xfrm>
        </p:spPr>
        <p:txBody>
          <a:bodyPr>
            <a:normAutofit/>
          </a:bodyPr>
          <a:lstStyle/>
          <a:p>
            <a:pPr>
              <a:lnSpc>
                <a:spcPct val="100000"/>
              </a:lnSpc>
            </a:pPr>
            <a:r>
              <a:rPr lang="en-US" dirty="0"/>
              <a:t>No passage in the Bible ever teaches that the indwelling of God is perceptible to one’s senses or that such gives anyone a certain “feeling” of His presence</a:t>
            </a:r>
          </a:p>
          <a:p>
            <a:pPr lvl="1">
              <a:lnSpc>
                <a:spcPct val="100000"/>
              </a:lnSpc>
            </a:pPr>
            <a:r>
              <a:rPr lang="en-US" dirty="0"/>
              <a:t>Unlike the “baptism measure” and “spiritual gifts measure” of the Spirit, which</a:t>
            </a:r>
          </a:p>
          <a:p>
            <a:pPr lvl="2">
              <a:lnSpc>
                <a:spcPct val="100000"/>
              </a:lnSpc>
            </a:pPr>
            <a:r>
              <a:rPr lang="en-US" dirty="0"/>
              <a:t>were miraculous measures limited to the first century, and</a:t>
            </a:r>
          </a:p>
          <a:p>
            <a:pPr lvl="2">
              <a:lnSpc>
                <a:spcPct val="100000"/>
              </a:lnSpc>
            </a:pPr>
            <a:r>
              <a:rPr lang="en-US" dirty="0"/>
              <a:t>were not bestowed on every Christian, and </a:t>
            </a:r>
          </a:p>
          <a:p>
            <a:pPr lvl="2">
              <a:lnSpc>
                <a:spcPct val="100000"/>
              </a:lnSpc>
            </a:pPr>
            <a:r>
              <a:rPr lang="en-US" dirty="0"/>
              <a:t>involved perceptible demonstrations of the Spirit’s presence,</a:t>
            </a:r>
          </a:p>
          <a:p>
            <a:pPr lvl="1">
              <a:lnSpc>
                <a:spcPct val="100000"/>
              </a:lnSpc>
            </a:pPr>
            <a:r>
              <a:rPr lang="en-US" dirty="0"/>
              <a:t>the “indwelling measure” of the Spirit</a:t>
            </a:r>
          </a:p>
          <a:p>
            <a:pPr lvl="2">
              <a:lnSpc>
                <a:spcPct val="100000"/>
              </a:lnSpc>
            </a:pPr>
            <a:r>
              <a:rPr lang="en-US" dirty="0"/>
              <a:t>does not involve any miraculous measures of any kind (1 Cor. 13:8-13),</a:t>
            </a:r>
          </a:p>
          <a:p>
            <a:pPr lvl="2">
              <a:lnSpc>
                <a:spcPct val="100000"/>
              </a:lnSpc>
            </a:pPr>
            <a:r>
              <a:rPr lang="en-US" dirty="0"/>
              <a:t>is for all faithful Christians in all centuries (including today), </a:t>
            </a:r>
          </a:p>
          <a:p>
            <a:pPr lvl="2">
              <a:lnSpc>
                <a:spcPct val="100000"/>
              </a:lnSpc>
            </a:pPr>
            <a:r>
              <a:rPr lang="en-US" dirty="0"/>
              <a:t>but there are no perceptible manifestations of His indwelling.</a:t>
            </a:r>
          </a:p>
        </p:txBody>
      </p:sp>
    </p:spTree>
    <p:extLst>
      <p:ext uri="{BB962C8B-B14F-4D97-AF65-F5344CB8AC3E}">
        <p14:creationId xmlns:p14="http://schemas.microsoft.com/office/powerpoint/2010/main" val="24756470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3314</TotalTime>
  <Words>1587</Words>
  <Application>Microsoft Office PowerPoint</Application>
  <PresentationFormat>Widescreen</PresentationFormat>
  <Paragraphs>86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The Bible Teaches That The Holy Spirit Dwells in Every Faithful Christian</vt:lpstr>
      <vt:lpstr>The Bible Teaches That The Holy Spirit Dwells in Every Faithful Christian</vt:lpstr>
      <vt:lpstr>The Bible Teaches That The Holy Spirit Dwells in Every Faithful Christian</vt:lpstr>
      <vt:lpstr>The Bible Teaches That The Holy Spirit Dwells in Every Faithful Christian</vt:lpstr>
      <vt:lpstr>The Bible Teaches That The Holy Spirit Dwells in Every Faithful Christian</vt:lpstr>
      <vt:lpstr>The Bible Teaches That The Holy Spirit Dwells in Every Faithful Christian</vt:lpstr>
      <vt:lpstr>The Bible Teaches That The Holy Spirit Dwells in Every Faithful Christian</vt:lpstr>
      <vt:lpstr>The Bible Teaches That The Holy Spirit Dwells in Every Faithful Christian</vt:lpstr>
      <vt:lpstr>The Bible Teaches That The Holy Spirit Dwells in Every Faithful Christian</vt:lpstr>
      <vt:lpstr>The Bible Teaches That the Holy Spirit’s Indwelling Is Essential for the Christian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75</cp:revision>
  <dcterms:created xsi:type="dcterms:W3CDTF">2019-11-21T03:04:03Z</dcterms:created>
  <dcterms:modified xsi:type="dcterms:W3CDTF">2020-01-06T15:37:55Z</dcterms:modified>
</cp:coreProperties>
</file>