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C5D0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7828-C971-4835-94A7-427FA212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FC2B3-BDBD-4D2F-A123-86C58B7A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C998F-D8CD-41D7-B219-4A9B7A32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A4B5-903F-445B-9B18-15D398F6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6E097-399E-4169-ABE7-00B7A347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AFF70283-A6AE-4DC7-A03B-CCB671E97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6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F143-A13F-4DB8-89C3-15614BD8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8E836-F448-41AB-8CF1-F18274D07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C0732-E822-4E15-AB14-FA8CEA37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7121-2F0B-494D-B83E-F55A9B3E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851EC-868C-48B3-BF61-6E9A2980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8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A0BBF1-063A-4C5C-BB5E-F641E67A0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52CD9-ADDF-45EA-9766-F46F8C979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6EFC-F381-43A2-AABA-7763F7A1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D1B40-2960-4E8A-BED1-ACEA1C0D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E729B-2CBA-4E1A-9B2B-46596BAF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now, outdoor, person&#10;&#10;Description automatically generated">
            <a:extLst>
              <a:ext uri="{FF2B5EF4-FFF2-40B4-BE49-F238E27FC236}">
                <a16:creationId xmlns:a16="http://schemas.microsoft.com/office/drawing/2014/main" id="{0D9DE392-DA3A-4170-8782-79F1C1EF1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4692B-D51B-4ED2-8FA3-9B423B1C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10" y="954157"/>
            <a:ext cx="11546351" cy="736531"/>
          </a:xfrm>
          <a:solidFill>
            <a:srgbClr val="DBDBDB"/>
          </a:solidFill>
          <a:ln w="57150">
            <a:solidFill>
              <a:srgbClr val="44C5D0"/>
            </a:solidFill>
          </a:ln>
          <a:effectLst>
            <a:glow rad="63500">
              <a:schemeClr val="tx1"/>
            </a:glow>
          </a:effectLst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4553-39C9-4325-B437-22E51130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58617"/>
            <a:ext cx="11739693" cy="49993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70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36F0-75B6-4444-A87F-AB61D47D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735F-A1F5-434E-BCFF-24DABEAE0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D2F10-ED8A-4439-9128-ACFE03AD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AE2F-3DEB-47DC-8785-BFD72CCD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61827-5F15-4281-A13F-0A9BF8B3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6AE-CF6D-4610-9F61-C4E1F5D3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A0AF-0AA6-4E7B-9B75-1BE4D995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DFDFC-634C-4E5C-BD19-4F6ECE4AF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34DCC-8D53-444D-85EC-F3899506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C05E5-DC4B-494E-9D1B-78F654CC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51B10-4AEA-4410-9C08-5345D354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E0A3-8AB1-4A1C-A314-2D738047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46B6-1DAC-4359-976D-DE41E52D7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C147-C659-45E3-8CC4-612CF402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74F98-6C87-44EA-8207-E10EF3016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CF479-11EE-4D16-B3CD-7146CDB19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B589F0-4965-49F8-8BD3-0730485E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55B04-E835-4902-A4E3-25499788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BD7BC-9917-4609-A3C4-CB955FAE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8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9995-2041-48F0-B919-5357530C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EF3E2-39FF-4A15-8CA8-DF658DAA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28DB2-DF2E-44E3-A17C-F854C309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F0199-684C-43E1-A9EF-153B6798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80211-18AA-4633-8906-2947D64A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075D0-EEC4-4F2E-8512-F25419E3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CFB01-A480-4E9F-9B36-722AF610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3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1A91-67AA-4AAA-B9A0-4AC85692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D64B-4615-408D-BBBB-C3A56E54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1AA-AB26-409E-90E1-1DBE3AF10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75104-06A2-4CDF-9BFB-1DAF9431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CC479-A150-4389-8DC4-42DB4F9B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096E6-0274-445D-952B-CFFB9914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079C-780C-4A84-95F4-93704EBA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9254B-FCD7-4AB4-91CF-B2C029442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D43C1-31DE-4A3D-A74A-CBF701153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DA565-2FBD-469E-8A0B-C7573AF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C3813-3B19-4959-A10E-96A61544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F8232-89D4-469B-9A27-2C610185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9C8D3-8CD9-4D8C-A35A-722B07A8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563DA-725B-4383-A786-4BAB89D01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549DE-97E9-4E96-8E8B-F94A649F6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15DB-D1E8-41D4-8CCD-FAF1EA2A074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8B12-F97D-4792-866C-566632992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6F917-0F68-44BA-A902-FF429C86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Characters in the Bible Became Discouraged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Elijah (1 Kings 19:4-18)</a:t>
            </a:r>
          </a:p>
          <a:p>
            <a:r>
              <a:rPr lang="en-US" dirty="0"/>
              <a:t>John the Baptist (Matt 11:1-6)</a:t>
            </a:r>
          </a:p>
          <a:p>
            <a:r>
              <a:rPr lang="en-US" dirty="0"/>
              <a:t>David—A Man After God’s Own Heart (Psa. 42 &amp; 43)</a:t>
            </a:r>
          </a:p>
        </p:txBody>
      </p:sp>
    </p:spTree>
    <p:extLst>
      <p:ext uri="{BB962C8B-B14F-4D97-AF65-F5344CB8AC3E}">
        <p14:creationId xmlns:p14="http://schemas.microsoft.com/office/powerpoint/2010/main" val="4343106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Discouragement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Loss of health (cf. 2 Kgs. 20:2-3; Jas. 5:14; Phil. 2:27; Psa. 119:67, 71)</a:t>
            </a:r>
          </a:p>
          <a:p>
            <a:r>
              <a:rPr lang="en-US" dirty="0"/>
              <a:t>Loss of loved ones (cf. 1 Cor. 15:22; 2 Cor. 1:3-7; Rom. 15:4-5)</a:t>
            </a:r>
          </a:p>
          <a:p>
            <a:r>
              <a:rPr lang="en-US" dirty="0"/>
              <a:t>Loss of material things (cf. Hag. 2:8; 1 Tim. 6:6-10; Matt. 6:33)</a:t>
            </a:r>
          </a:p>
          <a:p>
            <a:r>
              <a:rPr lang="en-US" dirty="0"/>
              <a:t>Loss of friendships (cf. Matt. 26:47-50; Heb. 2:17; 4:15; Prov. 18:24)</a:t>
            </a:r>
          </a:p>
          <a:p>
            <a:r>
              <a:rPr lang="en-US" dirty="0"/>
              <a:t>Loss of morality in society (cf. Phil. 3:20-21; Matt. 5:13-16; 1 Pet. 2:11-12)</a:t>
            </a:r>
          </a:p>
        </p:txBody>
      </p:sp>
    </p:spTree>
    <p:extLst>
      <p:ext uri="{BB962C8B-B14F-4D97-AF65-F5344CB8AC3E}">
        <p14:creationId xmlns:p14="http://schemas.microsoft.com/office/powerpoint/2010/main" val="7076338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Cures from the Bible to Overcome Discouragement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 from Jesus: Take some time to rest (Mark 6:31)</a:t>
            </a:r>
          </a:p>
          <a:p>
            <a:r>
              <a:rPr lang="en-US" dirty="0"/>
              <a:t>Learn from Elijah: Get up, get out and do something for somebody (1 Kings 19:15-18)</a:t>
            </a:r>
          </a:p>
          <a:p>
            <a:r>
              <a:rPr lang="en-US" dirty="0"/>
              <a:t>Learn from David: Continually renew your </a:t>
            </a:r>
            <a:r>
              <a:rPr lang="en-US"/>
              <a:t>hope &amp; </a:t>
            </a:r>
            <a:r>
              <a:rPr lang="en-US" dirty="0"/>
              <a:t>trust in God by counting your blessings, praising God, praying and worshiping Him (Psa. 42:5, 8; 43:3)</a:t>
            </a:r>
          </a:p>
          <a:p>
            <a:r>
              <a:rPr lang="en-US" dirty="0"/>
              <a:t>Learn from Paul:  Discouragement can be used for great accomplishments for God (Phil. 1:12; 2:25-30)</a:t>
            </a:r>
          </a:p>
          <a:p>
            <a:r>
              <a:rPr lang="en-US" dirty="0"/>
              <a:t>Learn from a Very Sick Woman:  Do everything you can to get closer to the Lord (Matt. 9:20-21)</a:t>
            </a:r>
          </a:p>
          <a:p>
            <a:r>
              <a:rPr lang="en-US" dirty="0"/>
              <a:t>Trust in the promises of God (Rom. 8:28; Jas. 1:25; 1 Cor. 15:58)</a:t>
            </a:r>
          </a:p>
          <a:p>
            <a:r>
              <a:rPr lang="en-US" dirty="0"/>
              <a:t>Trust in the presence of God (Heb. 13:5; 2 Tim. 4:16-17; John 16:33)</a:t>
            </a:r>
          </a:p>
        </p:txBody>
      </p:sp>
    </p:spTree>
    <p:extLst>
      <p:ext uri="{BB962C8B-B14F-4D97-AF65-F5344CB8AC3E}">
        <p14:creationId xmlns:p14="http://schemas.microsoft.com/office/powerpoint/2010/main" val="138199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298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Characters in the Bible Became Discouraged</vt:lpstr>
      <vt:lpstr>Causes of Discouragement Today</vt:lpstr>
      <vt:lpstr>Cures from the Bible to Overcome Discouragement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2022-01-28T01:25:48Z</dcterms:created>
  <dcterms:modified xsi:type="dcterms:W3CDTF">2022-03-20T12:38:11Z</dcterms:modified>
</cp:coreProperties>
</file>