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04" r:id="rId4"/>
    <p:sldId id="353" r:id="rId5"/>
    <p:sldId id="354" r:id="rId6"/>
    <p:sldId id="351" r:id="rId7"/>
    <p:sldId id="401" r:id="rId8"/>
    <p:sldId id="402" r:id="rId9"/>
    <p:sldId id="403" r:id="rId10"/>
    <p:sldId id="355" r:id="rId11"/>
    <p:sldId id="404" r:id="rId12"/>
    <p:sldId id="357" r:id="rId13"/>
    <p:sldId id="356" r:id="rId14"/>
    <p:sldId id="260" r:id="rId15"/>
    <p:sldId id="395" r:id="rId16"/>
    <p:sldId id="358" r:id="rId17"/>
    <p:sldId id="359" r:id="rId18"/>
    <p:sldId id="400" r:id="rId19"/>
    <p:sldId id="362" r:id="rId20"/>
    <p:sldId id="405" r:id="rId21"/>
    <p:sldId id="363" r:id="rId22"/>
    <p:sldId id="406" r:id="rId23"/>
    <p:sldId id="407" r:id="rId24"/>
    <p:sldId id="364" r:id="rId25"/>
    <p:sldId id="365" r:id="rId26"/>
    <p:sldId id="366" r:id="rId27"/>
    <p:sldId id="367" r:id="rId28"/>
    <p:sldId id="263" r:id="rId29"/>
    <p:sldId id="298" r:id="rId30"/>
    <p:sldId id="408" r:id="rId31"/>
    <p:sldId id="368" r:id="rId32"/>
    <p:sldId id="369" r:id="rId33"/>
    <p:sldId id="370" r:id="rId34"/>
    <p:sldId id="371" r:id="rId35"/>
    <p:sldId id="264" r:id="rId36"/>
    <p:sldId id="350" r:id="rId37"/>
    <p:sldId id="321" r:id="rId38"/>
    <p:sldId id="372" r:id="rId39"/>
    <p:sldId id="373" r:id="rId40"/>
    <p:sldId id="374" r:id="rId41"/>
    <p:sldId id="375" r:id="rId42"/>
    <p:sldId id="376" r:id="rId43"/>
    <p:sldId id="377" r:id="rId44"/>
    <p:sldId id="378" r:id="rId45"/>
    <p:sldId id="379" r:id="rId46"/>
    <p:sldId id="380" r:id="rId47"/>
    <p:sldId id="381" r:id="rId48"/>
    <p:sldId id="382" r:id="rId49"/>
    <p:sldId id="383" r:id="rId50"/>
    <p:sldId id="384" r:id="rId51"/>
    <p:sldId id="385" r:id="rId52"/>
    <p:sldId id="322" r:id="rId53"/>
    <p:sldId id="409" r:id="rId54"/>
    <p:sldId id="386" r:id="rId55"/>
    <p:sldId id="410" r:id="rId56"/>
    <p:sldId id="397" r:id="rId57"/>
    <p:sldId id="396" r:id="rId58"/>
    <p:sldId id="398" r:id="rId59"/>
    <p:sldId id="399" r:id="rId60"/>
    <p:sldId id="387" r:id="rId61"/>
    <p:sldId id="388" r:id="rId62"/>
    <p:sldId id="265" r:id="rId63"/>
    <p:sldId id="340" r:id="rId64"/>
    <p:sldId id="389" r:id="rId65"/>
    <p:sldId id="390" r:id="rId66"/>
    <p:sldId id="291" r:id="rId67"/>
    <p:sldId id="344" r:id="rId68"/>
    <p:sldId id="412" r:id="rId69"/>
    <p:sldId id="411" r:id="rId70"/>
    <p:sldId id="391" r:id="rId71"/>
    <p:sldId id="392" r:id="rId72"/>
    <p:sldId id="293" r:id="rId73"/>
    <p:sldId id="345" r:id="rId74"/>
    <p:sldId id="393" r:id="rId75"/>
    <p:sldId id="413" r:id="rId76"/>
    <p:sldId id="394" r:id="rId77"/>
    <p:sldId id="267" r:id="rId78"/>
    <p:sldId id="29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9" autoAdjust="0"/>
    <p:restoredTop sz="94660"/>
  </p:normalViewPr>
  <p:slideViewPr>
    <p:cSldViewPr snapToGrid="0">
      <p:cViewPr varScale="1">
        <p:scale>
          <a:sx n="94" d="100"/>
          <a:sy n="94" d="100"/>
        </p:scale>
        <p:origin x="108" y="462"/>
      </p:cViewPr>
      <p:guideLst/>
    </p:cSldViewPr>
  </p:slideViewPr>
  <p:notesTextViewPr>
    <p:cViewPr>
      <p:scale>
        <a:sx n="1" d="1"/>
        <a:sy n="1" d="1"/>
      </p:scale>
      <p:origin x="0" y="0"/>
    </p:cViewPr>
  </p:notesTextViewPr>
  <p:sorterViewPr>
    <p:cViewPr>
      <p:scale>
        <a:sx n="100" d="100"/>
        <a:sy n="100" d="100"/>
      </p:scale>
      <p:origin x="0" y="-3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926F-E366-4EC5-B756-E1DBE53E1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AF854-3B80-4727-8394-41F154BE5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8D4823-25EC-44EC-B8AA-71C32ED71F72}"/>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5" name="Footer Placeholder 4">
            <a:extLst>
              <a:ext uri="{FF2B5EF4-FFF2-40B4-BE49-F238E27FC236}">
                <a16:creationId xmlns:a16="http://schemas.microsoft.com/office/drawing/2014/main" id="{4ABCA99E-8B8A-4B25-844A-F1DE10FB6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27557-6E5E-4E67-8CFC-202D704235C8}"/>
              </a:ext>
            </a:extLst>
          </p:cNvPr>
          <p:cNvSpPr>
            <a:spLocks noGrp="1"/>
          </p:cNvSpPr>
          <p:nvPr>
            <p:ph type="sldNum" sz="quarter" idx="12"/>
          </p:nvPr>
        </p:nvSpPr>
        <p:spPr/>
        <p:txBody>
          <a:bodyPr/>
          <a:lstStyle/>
          <a:p>
            <a:fld id="{79E50208-6BAF-48C2-B154-4AD5E6F83176}"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1CCA725A-9E6B-48B1-8052-8B1536303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723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CAE2D22-2AC3-40E8-AE49-BE7C29048E8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210" t="5591" r="4246" b="90108"/>
          <a:stretch/>
        </p:blipFill>
        <p:spPr>
          <a:xfrm>
            <a:off x="885246" y="219507"/>
            <a:ext cx="10404868" cy="832385"/>
          </a:xfrm>
          <a:prstGeom prst="rect">
            <a:avLst/>
          </a:prstGeom>
        </p:spPr>
      </p:pic>
    </p:spTree>
    <p:extLst>
      <p:ext uri="{BB962C8B-B14F-4D97-AF65-F5344CB8AC3E}">
        <p14:creationId xmlns:p14="http://schemas.microsoft.com/office/powerpoint/2010/main" val="941173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281E989-E9A3-4435-B3B9-A48AFE59876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099" t="5448" r="4024" b="90487"/>
          <a:stretch/>
        </p:blipFill>
        <p:spPr>
          <a:xfrm>
            <a:off x="871530" y="167151"/>
            <a:ext cx="10488268" cy="786581"/>
          </a:xfrm>
          <a:prstGeom prst="rect">
            <a:avLst/>
          </a:prstGeom>
        </p:spPr>
      </p:pic>
    </p:spTree>
    <p:extLst>
      <p:ext uri="{BB962C8B-B14F-4D97-AF65-F5344CB8AC3E}">
        <p14:creationId xmlns:p14="http://schemas.microsoft.com/office/powerpoint/2010/main" val="189324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7BE548C7-89BE-42AC-8810-4EF63BF35ED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099" t="5305" r="4134" b="90394"/>
          <a:stretch/>
        </p:blipFill>
        <p:spPr>
          <a:xfrm>
            <a:off x="861694" y="137650"/>
            <a:ext cx="10460719" cy="832385"/>
          </a:xfrm>
          <a:prstGeom prst="rect">
            <a:avLst/>
          </a:prstGeom>
        </p:spPr>
      </p:pic>
    </p:spTree>
    <p:extLst>
      <p:ext uri="{BB962C8B-B14F-4D97-AF65-F5344CB8AC3E}">
        <p14:creationId xmlns:p14="http://schemas.microsoft.com/office/powerpoint/2010/main" val="401785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B4FF124-BF61-4076-B1D5-87787114570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099" t="5304" r="4024" b="90108"/>
          <a:stretch/>
        </p:blipFill>
        <p:spPr>
          <a:xfrm>
            <a:off x="859465" y="134406"/>
            <a:ext cx="10488268" cy="887929"/>
          </a:xfrm>
          <a:prstGeom prst="rect">
            <a:avLst/>
          </a:prstGeom>
        </p:spPr>
      </p:pic>
    </p:spTree>
    <p:extLst>
      <p:ext uri="{BB962C8B-B14F-4D97-AF65-F5344CB8AC3E}">
        <p14:creationId xmlns:p14="http://schemas.microsoft.com/office/powerpoint/2010/main" val="1159790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B04555F7-CF8A-494B-A990-3F17C829DDCE}"/>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099" t="48889" r="3913" b="46237"/>
          <a:stretch/>
        </p:blipFill>
        <p:spPr>
          <a:xfrm>
            <a:off x="867460" y="63899"/>
            <a:ext cx="10516069" cy="943279"/>
          </a:xfrm>
          <a:prstGeom prst="rect">
            <a:avLst/>
          </a:prstGeom>
        </p:spPr>
      </p:pic>
    </p:spTree>
    <p:extLst>
      <p:ext uri="{BB962C8B-B14F-4D97-AF65-F5344CB8AC3E}">
        <p14:creationId xmlns:p14="http://schemas.microsoft.com/office/powerpoint/2010/main" val="3766774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038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ADD2059-CF58-40F2-866F-EE946A828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926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A366-5135-4119-A71E-500A77325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35186-F278-4D41-8616-447B6DE403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C3D147-9F6C-4D86-A6F1-6FE70C0E1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4A838-DB88-453B-B7B5-F42C6F42DF22}"/>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6" name="Footer Placeholder 5">
            <a:extLst>
              <a:ext uri="{FF2B5EF4-FFF2-40B4-BE49-F238E27FC236}">
                <a16:creationId xmlns:a16="http://schemas.microsoft.com/office/drawing/2014/main" id="{CA6F7EA2-47C7-45B8-9529-B53332F04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84120-8C8C-4C02-94B4-C2B168248290}"/>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433051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B2EB-854F-4416-9ACC-8F7E0717A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85A251-C01E-4074-B1FC-13ED08C47D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9CEF5-AC16-4A2E-999C-744F18528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AA75E-B1FF-4F6E-9892-E1E8DF128F21}"/>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6" name="Footer Placeholder 5">
            <a:extLst>
              <a:ext uri="{FF2B5EF4-FFF2-40B4-BE49-F238E27FC236}">
                <a16:creationId xmlns:a16="http://schemas.microsoft.com/office/drawing/2014/main" id="{6C44BD8E-B942-41B3-B549-BE91D2B9E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5E3FA-61CF-4C9B-BB7F-DDBA4440BA5E}"/>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943172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81BB-DB0D-42F2-9BFC-F470C001B2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05525B-4F2F-48FE-ACA8-AFA9E34A6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F7628-1053-416B-AF62-D089A9F41F8A}"/>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5" name="Footer Placeholder 4">
            <a:extLst>
              <a:ext uri="{FF2B5EF4-FFF2-40B4-BE49-F238E27FC236}">
                <a16:creationId xmlns:a16="http://schemas.microsoft.com/office/drawing/2014/main" id="{48D9C9B5-5B05-490F-8236-1067AE508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FCB32-99D3-4021-8CB7-4A0779AB4D50}"/>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376320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65CC-AF14-4163-8668-6749BEB47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D3531-9369-4CDA-B576-5695D9D2C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7A0D7-F113-48A6-B990-03678D50E9D1}"/>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5" name="Footer Placeholder 4">
            <a:extLst>
              <a:ext uri="{FF2B5EF4-FFF2-40B4-BE49-F238E27FC236}">
                <a16:creationId xmlns:a16="http://schemas.microsoft.com/office/drawing/2014/main" id="{4572564E-B3C1-46B0-ABCF-2472C13A4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6E719-EA21-4B16-B641-03D37B2FBEC6}"/>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2462462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C14C3-AD52-4230-ABF1-3F9BFF06A4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E8609E-29CA-4119-A608-81EDA845E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2D07B-B389-4FC1-B8E7-783BC89EEB6E}"/>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5" name="Footer Placeholder 4">
            <a:extLst>
              <a:ext uri="{FF2B5EF4-FFF2-40B4-BE49-F238E27FC236}">
                <a16:creationId xmlns:a16="http://schemas.microsoft.com/office/drawing/2014/main" id="{81D7B9C9-7A56-48A0-8EF5-CB77D2815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2101C-1909-4BC6-9BF9-82E2DA0C7CF4}"/>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103805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C8CE-DD83-4FD4-A79D-C2BEF904F9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9C20D-C21E-4D0B-A868-F91B57E73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359E76-2741-4F79-92C3-7066396E9D32}"/>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5" name="Footer Placeholder 4">
            <a:extLst>
              <a:ext uri="{FF2B5EF4-FFF2-40B4-BE49-F238E27FC236}">
                <a16:creationId xmlns:a16="http://schemas.microsoft.com/office/drawing/2014/main" id="{B09C5740-C652-43E2-8765-8A4F39066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FACCD-FBBB-4AED-8DA1-CC6CFFD53778}"/>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142111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C39A-B331-47F5-BEE9-4A634B0ED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74B62-0FFD-4C35-A4AB-D803412023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742E20-5984-4305-A9B6-8C9DCF9BB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306C30-F410-4B6E-A147-7F1B611BFB5D}"/>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6" name="Footer Placeholder 5">
            <a:extLst>
              <a:ext uri="{FF2B5EF4-FFF2-40B4-BE49-F238E27FC236}">
                <a16:creationId xmlns:a16="http://schemas.microsoft.com/office/drawing/2014/main" id="{B83D5C7D-C649-4ED6-998E-E616B8694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799C5-772A-4C65-BA42-619010CE1070}"/>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228592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7939-E852-4979-9D85-2F4510EE8D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825B13-6DC1-4F95-937F-12E898121D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9B8CE-2352-4A07-B285-23284995D1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0F1C0-693A-48FA-8AAC-E432AF8ED1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6A40AD-45EF-42C1-8C3B-B2CF9CD6E4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FC2B0-BB09-4C05-8866-091593A4C88D}"/>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8" name="Footer Placeholder 7">
            <a:extLst>
              <a:ext uri="{FF2B5EF4-FFF2-40B4-BE49-F238E27FC236}">
                <a16:creationId xmlns:a16="http://schemas.microsoft.com/office/drawing/2014/main" id="{47441854-A4B8-4BBD-92ED-EAD18141D6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6A14A9-1AC9-4443-9BED-DF2ECAC1F844}"/>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57998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25BD-A6E8-43D7-AB1D-9E17F1677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6693A-70AF-4350-B08A-B65C1A42399F}"/>
              </a:ext>
            </a:extLst>
          </p:cNvPr>
          <p:cNvSpPr>
            <a:spLocks noGrp="1"/>
          </p:cNvSpPr>
          <p:nvPr>
            <p:ph type="dt" sz="half" idx="10"/>
          </p:nvPr>
        </p:nvSpPr>
        <p:spPr/>
        <p:txBody>
          <a:bodyPr/>
          <a:lstStyle/>
          <a:p>
            <a:fld id="{B4A5DDAC-0C3B-4377-9AB9-AE32D1785EB1}" type="datetimeFigureOut">
              <a:rPr lang="en-US" smtClean="0"/>
              <a:t>5/7/2021</a:t>
            </a:fld>
            <a:endParaRPr lang="en-US"/>
          </a:p>
        </p:txBody>
      </p:sp>
      <p:sp>
        <p:nvSpPr>
          <p:cNvPr id="4" name="Footer Placeholder 3">
            <a:extLst>
              <a:ext uri="{FF2B5EF4-FFF2-40B4-BE49-F238E27FC236}">
                <a16:creationId xmlns:a16="http://schemas.microsoft.com/office/drawing/2014/main" id="{B8436378-48B8-4A16-B531-197F8BF124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42CD5E-B5DD-4D72-8753-353B52B08FDA}"/>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160815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D690ADAF-F436-46C7-BD88-5ED5046E0BE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108" t="5109" r="4005" b="90156"/>
          <a:stretch/>
        </p:blipFill>
        <p:spPr>
          <a:xfrm>
            <a:off x="872936" y="105216"/>
            <a:ext cx="10490773" cy="916377"/>
          </a:xfrm>
          <a:prstGeom prst="rect">
            <a:avLst/>
          </a:prstGeom>
        </p:spPr>
      </p:pic>
    </p:spTree>
    <p:extLst>
      <p:ext uri="{BB962C8B-B14F-4D97-AF65-F5344CB8AC3E}">
        <p14:creationId xmlns:p14="http://schemas.microsoft.com/office/powerpoint/2010/main" val="235384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C927443-4AD1-4626-A6C3-7CA37A24AC50}"/>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099" t="5305" r="4245" b="90394"/>
          <a:stretch/>
        </p:blipFill>
        <p:spPr>
          <a:xfrm>
            <a:off x="859877" y="127819"/>
            <a:ext cx="10432918" cy="832385"/>
          </a:xfrm>
          <a:prstGeom prst="rect">
            <a:avLst/>
          </a:prstGeom>
        </p:spPr>
      </p:pic>
    </p:spTree>
    <p:extLst>
      <p:ext uri="{BB962C8B-B14F-4D97-AF65-F5344CB8AC3E}">
        <p14:creationId xmlns:p14="http://schemas.microsoft.com/office/powerpoint/2010/main" val="321445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C927443-4AD1-4626-A6C3-7CA37A24AC50}"/>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4099" t="5305" r="4245" b="90394"/>
          <a:stretch/>
        </p:blipFill>
        <p:spPr>
          <a:xfrm>
            <a:off x="859877" y="127819"/>
            <a:ext cx="10432918" cy="832385"/>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311E81EF-1733-4AAA-96F0-BA4445615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220" t="52284" r="3637" b="45179"/>
          <a:stretch/>
        </p:blipFill>
        <p:spPr>
          <a:xfrm>
            <a:off x="693327" y="1162084"/>
            <a:ext cx="10805345" cy="490959"/>
          </a:xfrm>
          <a:prstGeom prst="rect">
            <a:avLst/>
          </a:prstGeom>
        </p:spPr>
      </p:pic>
    </p:spTree>
    <p:extLst>
      <p:ext uri="{BB962C8B-B14F-4D97-AF65-F5344CB8AC3E}">
        <p14:creationId xmlns:p14="http://schemas.microsoft.com/office/powerpoint/2010/main" val="213388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2DD6A-8897-4621-A915-6D301CDD8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0A967F-3723-41AA-9089-F4C3B88AE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45C25-843C-4299-9805-8420F0461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5DDAC-0C3B-4377-9AB9-AE32D1785EB1}" type="datetimeFigureOut">
              <a:rPr lang="en-US" smtClean="0"/>
              <a:t>5/7/2021</a:t>
            </a:fld>
            <a:endParaRPr lang="en-US"/>
          </a:p>
        </p:txBody>
      </p:sp>
      <p:sp>
        <p:nvSpPr>
          <p:cNvPr id="5" name="Footer Placeholder 4">
            <a:extLst>
              <a:ext uri="{FF2B5EF4-FFF2-40B4-BE49-F238E27FC236}">
                <a16:creationId xmlns:a16="http://schemas.microsoft.com/office/drawing/2014/main" id="{10A1DFBB-F55E-4916-AB41-90A06CB6F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620032-9E61-4CD4-B76C-E41DB3BBA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50208-6BAF-48C2-B154-4AD5E6F83176}" type="slidenum">
              <a:rPr lang="en-US" smtClean="0"/>
              <a:t>‹#›</a:t>
            </a:fld>
            <a:endParaRPr lang="en-US"/>
          </a:p>
        </p:txBody>
      </p:sp>
    </p:spTree>
    <p:extLst>
      <p:ext uri="{BB962C8B-B14F-4D97-AF65-F5344CB8AC3E}">
        <p14:creationId xmlns:p14="http://schemas.microsoft.com/office/powerpoint/2010/main" val="1616058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8" r:id="rId9"/>
    <p:sldLayoutId id="2147483663" r:id="rId10"/>
    <p:sldLayoutId id="2147483664" r:id="rId11"/>
    <p:sldLayoutId id="2147483665" r:id="rId12"/>
    <p:sldLayoutId id="2147483666" r:id="rId13"/>
    <p:sldLayoutId id="2147483667" r:id="rId14"/>
    <p:sldLayoutId id="2147483661" r:id="rId15"/>
    <p:sldLayoutId id="2147483660"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22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25558" r="3422" b="62555"/>
          <a:stretch/>
        </p:blipFill>
        <p:spPr>
          <a:xfrm>
            <a:off x="706409" y="1189696"/>
            <a:ext cx="10859191" cy="2300743"/>
          </a:xfrm>
          <a:prstGeom prst="rect">
            <a:avLst/>
          </a:prstGeom>
        </p:spPr>
      </p:pic>
      <p:sp>
        <p:nvSpPr>
          <p:cNvPr id="9" name="TextBox 8">
            <a:extLst>
              <a:ext uri="{FF2B5EF4-FFF2-40B4-BE49-F238E27FC236}">
                <a16:creationId xmlns:a16="http://schemas.microsoft.com/office/drawing/2014/main" id="{3CDA3439-7B91-40BC-903F-0EF733FBB19F}"/>
              </a:ext>
            </a:extLst>
          </p:cNvPr>
          <p:cNvSpPr txBox="1"/>
          <p:nvPr/>
        </p:nvSpPr>
        <p:spPr>
          <a:xfrm>
            <a:off x="8186628" y="1837635"/>
            <a:ext cx="201056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10" name="TextBox 9">
            <a:extLst>
              <a:ext uri="{FF2B5EF4-FFF2-40B4-BE49-F238E27FC236}">
                <a16:creationId xmlns:a16="http://schemas.microsoft.com/office/drawing/2014/main" id="{3243B639-86F3-4076-801B-76FACD82CF7B}"/>
              </a:ext>
            </a:extLst>
          </p:cNvPr>
          <p:cNvSpPr txBox="1"/>
          <p:nvPr/>
        </p:nvSpPr>
        <p:spPr>
          <a:xfrm>
            <a:off x="368298" y="3944190"/>
            <a:ext cx="6076043"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5:5 - So all the days that Adam lived were nine hundred and thirty years; and he died.</a:t>
            </a:r>
          </a:p>
        </p:txBody>
      </p:sp>
    </p:spTree>
    <p:extLst>
      <p:ext uri="{BB962C8B-B14F-4D97-AF65-F5344CB8AC3E}">
        <p14:creationId xmlns:p14="http://schemas.microsoft.com/office/powerpoint/2010/main" val="19399844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25558" r="3422" b="62555"/>
          <a:stretch/>
        </p:blipFill>
        <p:spPr>
          <a:xfrm>
            <a:off x="706409" y="1189696"/>
            <a:ext cx="10859191" cy="2300743"/>
          </a:xfrm>
          <a:prstGeom prst="rect">
            <a:avLst/>
          </a:prstGeom>
        </p:spPr>
      </p:pic>
      <p:sp>
        <p:nvSpPr>
          <p:cNvPr id="9" name="TextBox 8">
            <a:extLst>
              <a:ext uri="{FF2B5EF4-FFF2-40B4-BE49-F238E27FC236}">
                <a16:creationId xmlns:a16="http://schemas.microsoft.com/office/drawing/2014/main" id="{3CDA3439-7B91-40BC-903F-0EF733FBB19F}"/>
              </a:ext>
            </a:extLst>
          </p:cNvPr>
          <p:cNvSpPr txBox="1"/>
          <p:nvPr/>
        </p:nvSpPr>
        <p:spPr>
          <a:xfrm>
            <a:off x="8186628" y="1837635"/>
            <a:ext cx="201056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11" name="TextBox 10">
            <a:extLst>
              <a:ext uri="{FF2B5EF4-FFF2-40B4-BE49-F238E27FC236}">
                <a16:creationId xmlns:a16="http://schemas.microsoft.com/office/drawing/2014/main" id="{ED3A70F1-FE0F-4B83-A75C-B2082EC3FB56}"/>
              </a:ext>
            </a:extLst>
          </p:cNvPr>
          <p:cNvSpPr txBox="1"/>
          <p:nvPr/>
        </p:nvSpPr>
        <p:spPr>
          <a:xfrm>
            <a:off x="368298" y="3951565"/>
            <a:ext cx="6076043"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3:23 - Therefore the LORD God sent him out of the garden of Eden to till the ground from which he was taken.</a:t>
            </a:r>
          </a:p>
          <a:p>
            <a:r>
              <a:rPr lang="en-US" sz="2800" i="1" dirty="0">
                <a:latin typeface="Arial" panose="020B0604020202020204" pitchFamily="34" charset="0"/>
                <a:cs typeface="Arial" panose="020B0604020202020204" pitchFamily="34" charset="0"/>
              </a:rPr>
              <a:t> 24 So He drove out the man…</a:t>
            </a:r>
          </a:p>
        </p:txBody>
      </p:sp>
      <p:sp>
        <p:nvSpPr>
          <p:cNvPr id="12" name="TextBox 11">
            <a:extLst>
              <a:ext uri="{FF2B5EF4-FFF2-40B4-BE49-F238E27FC236}">
                <a16:creationId xmlns:a16="http://schemas.microsoft.com/office/drawing/2014/main" id="{47C64436-06C4-43A9-829C-026F928CC86C}"/>
              </a:ext>
            </a:extLst>
          </p:cNvPr>
          <p:cNvSpPr txBox="1"/>
          <p:nvPr/>
        </p:nvSpPr>
        <p:spPr>
          <a:xfrm>
            <a:off x="8491427" y="2392415"/>
            <a:ext cx="299416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they were</a:t>
            </a:r>
          </a:p>
        </p:txBody>
      </p:sp>
      <p:sp>
        <p:nvSpPr>
          <p:cNvPr id="13" name="TextBox 12">
            <a:extLst>
              <a:ext uri="{FF2B5EF4-FFF2-40B4-BE49-F238E27FC236}">
                <a16:creationId xmlns:a16="http://schemas.microsoft.com/office/drawing/2014/main" id="{5D6C8DDE-8B8E-4403-8EE9-C8B3CFA0827B}"/>
              </a:ext>
            </a:extLst>
          </p:cNvPr>
          <p:cNvSpPr txBox="1"/>
          <p:nvPr/>
        </p:nvSpPr>
        <p:spPr>
          <a:xfrm>
            <a:off x="4820557" y="2897558"/>
            <a:ext cx="577123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separated from God</a:t>
            </a:r>
          </a:p>
        </p:txBody>
      </p:sp>
    </p:spTree>
    <p:extLst>
      <p:ext uri="{BB962C8B-B14F-4D97-AF65-F5344CB8AC3E}">
        <p14:creationId xmlns:p14="http://schemas.microsoft.com/office/powerpoint/2010/main" val="3692808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25558" r="3422" b="62555"/>
          <a:stretch/>
        </p:blipFill>
        <p:spPr>
          <a:xfrm>
            <a:off x="706409" y="1189696"/>
            <a:ext cx="10859191" cy="2300743"/>
          </a:xfrm>
          <a:prstGeom prst="rect">
            <a:avLst/>
          </a:prstGeom>
        </p:spPr>
      </p:pic>
      <p:sp>
        <p:nvSpPr>
          <p:cNvPr id="10" name="TextBox 9">
            <a:extLst>
              <a:ext uri="{FF2B5EF4-FFF2-40B4-BE49-F238E27FC236}">
                <a16:creationId xmlns:a16="http://schemas.microsoft.com/office/drawing/2014/main" id="{AF99836C-12B2-4854-A495-22B852C724C5}"/>
              </a:ext>
            </a:extLst>
          </p:cNvPr>
          <p:cNvSpPr txBox="1"/>
          <p:nvPr/>
        </p:nvSpPr>
        <p:spPr>
          <a:xfrm>
            <a:off x="8186628" y="1837635"/>
            <a:ext cx="201056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11" name="TextBox 10">
            <a:extLst>
              <a:ext uri="{FF2B5EF4-FFF2-40B4-BE49-F238E27FC236}">
                <a16:creationId xmlns:a16="http://schemas.microsoft.com/office/drawing/2014/main" id="{070DC720-DAEE-4E8F-9DA1-F722F959C814}"/>
              </a:ext>
            </a:extLst>
          </p:cNvPr>
          <p:cNvSpPr txBox="1"/>
          <p:nvPr/>
        </p:nvSpPr>
        <p:spPr>
          <a:xfrm>
            <a:off x="8491427" y="2392415"/>
            <a:ext cx="299416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they were</a:t>
            </a:r>
          </a:p>
        </p:txBody>
      </p:sp>
      <p:sp>
        <p:nvSpPr>
          <p:cNvPr id="12" name="TextBox 11">
            <a:extLst>
              <a:ext uri="{FF2B5EF4-FFF2-40B4-BE49-F238E27FC236}">
                <a16:creationId xmlns:a16="http://schemas.microsoft.com/office/drawing/2014/main" id="{916832B8-515F-4AFF-81BE-90E37378DFB6}"/>
              </a:ext>
            </a:extLst>
          </p:cNvPr>
          <p:cNvSpPr txBox="1"/>
          <p:nvPr/>
        </p:nvSpPr>
        <p:spPr>
          <a:xfrm>
            <a:off x="4820557" y="2897558"/>
            <a:ext cx="577123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separated from God</a:t>
            </a:r>
          </a:p>
        </p:txBody>
      </p:sp>
      <p:grpSp>
        <p:nvGrpSpPr>
          <p:cNvPr id="17" name="Group 16">
            <a:extLst>
              <a:ext uri="{FF2B5EF4-FFF2-40B4-BE49-F238E27FC236}">
                <a16:creationId xmlns:a16="http://schemas.microsoft.com/office/drawing/2014/main" id="{627F47AA-8632-4323-BDBE-D4E47E4B9DF7}"/>
              </a:ext>
            </a:extLst>
          </p:cNvPr>
          <p:cNvGrpSpPr/>
          <p:nvPr/>
        </p:nvGrpSpPr>
        <p:grpSpPr>
          <a:xfrm>
            <a:off x="706409" y="3657600"/>
            <a:ext cx="10859191" cy="3105149"/>
            <a:chOff x="706409" y="3657600"/>
            <a:chExt cx="10859191" cy="3105149"/>
          </a:xfrm>
        </p:grpSpPr>
        <p:pic>
          <p:nvPicPr>
            <p:cNvPr id="9" name="Picture 8" descr="Graphical user interface, text, application&#10;&#10;Description automatically generated">
              <a:extLst>
                <a:ext uri="{FF2B5EF4-FFF2-40B4-BE49-F238E27FC236}">
                  <a16:creationId xmlns:a16="http://schemas.microsoft.com/office/drawing/2014/main" id="{DED3F7BE-77F3-43A8-AC03-EEB4885A90FC}"/>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39489" r="3422" b="44468"/>
            <a:stretch/>
          </p:blipFill>
          <p:spPr>
            <a:xfrm>
              <a:off x="706409" y="3657600"/>
              <a:ext cx="10859191" cy="3105149"/>
            </a:xfrm>
            <a:prstGeom prst="rect">
              <a:avLst/>
            </a:prstGeom>
          </p:spPr>
        </p:pic>
        <p:sp>
          <p:nvSpPr>
            <p:cNvPr id="2" name="Rectangle 1">
              <a:extLst>
                <a:ext uri="{FF2B5EF4-FFF2-40B4-BE49-F238E27FC236}">
                  <a16:creationId xmlns:a16="http://schemas.microsoft.com/office/drawing/2014/main" id="{4DB2BDA7-60A2-4804-B9F2-3E816739BE77}"/>
                </a:ext>
              </a:extLst>
            </p:cNvPr>
            <p:cNvSpPr/>
            <p:nvPr/>
          </p:nvSpPr>
          <p:spPr>
            <a:xfrm>
              <a:off x="920750" y="3784600"/>
              <a:ext cx="2781300" cy="15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78522C-E6CC-4CCA-9452-FF83B660BD5F}"/>
                </a:ext>
              </a:extLst>
            </p:cNvPr>
            <p:cNvSpPr/>
            <p:nvPr/>
          </p:nvSpPr>
          <p:spPr>
            <a:xfrm>
              <a:off x="7000875" y="5327648"/>
              <a:ext cx="1069975" cy="49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7ADE8C-ACBA-4888-BF77-4813A82EA20A}"/>
                </a:ext>
              </a:extLst>
            </p:cNvPr>
            <p:cNvSpPr/>
            <p:nvPr/>
          </p:nvSpPr>
          <p:spPr>
            <a:xfrm>
              <a:off x="7035800" y="6026148"/>
              <a:ext cx="1005840" cy="48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21CCE2-A200-46ED-9499-8C629C743E4C}"/>
                </a:ext>
              </a:extLst>
            </p:cNvPr>
            <p:cNvSpPr/>
            <p:nvPr/>
          </p:nvSpPr>
          <p:spPr>
            <a:xfrm>
              <a:off x="7035800" y="6544463"/>
              <a:ext cx="1005840" cy="111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10FF69-EBDF-46B4-9A1B-B651BAD4842D}"/>
                </a:ext>
              </a:extLst>
            </p:cNvPr>
            <p:cNvSpPr/>
            <p:nvPr/>
          </p:nvSpPr>
          <p:spPr>
            <a:xfrm>
              <a:off x="7065010" y="5907859"/>
              <a:ext cx="10058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048065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220" t="55729" r="3422" b="17107"/>
          <a:stretch/>
        </p:blipFill>
        <p:spPr>
          <a:xfrm>
            <a:off x="666404" y="514352"/>
            <a:ext cx="10859191" cy="5257793"/>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E35969B7-A08D-49A6-AA72-4F60F73673E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220" t="84172" r="3422" b="8938"/>
          <a:stretch/>
        </p:blipFill>
        <p:spPr>
          <a:xfrm>
            <a:off x="706409" y="5638800"/>
            <a:ext cx="10859191" cy="1333499"/>
          </a:xfrm>
          <a:prstGeom prst="rect">
            <a:avLst/>
          </a:prstGeom>
        </p:spPr>
      </p:pic>
      <p:sp>
        <p:nvSpPr>
          <p:cNvPr id="10" name="TextBox 9">
            <a:extLst>
              <a:ext uri="{FF2B5EF4-FFF2-40B4-BE49-F238E27FC236}">
                <a16:creationId xmlns:a16="http://schemas.microsoft.com/office/drawing/2014/main" id="{F23A8AC6-1AA0-4B0E-99B4-B97B0452A075}"/>
              </a:ext>
            </a:extLst>
          </p:cNvPr>
          <p:cNvSpPr txBox="1"/>
          <p:nvPr/>
        </p:nvSpPr>
        <p:spPr>
          <a:xfrm>
            <a:off x="5607957" y="5209857"/>
            <a:ext cx="11230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11" name="TextBox 10">
            <a:extLst>
              <a:ext uri="{FF2B5EF4-FFF2-40B4-BE49-F238E27FC236}">
                <a16:creationId xmlns:a16="http://schemas.microsoft.com/office/drawing/2014/main" id="{CF1B1C2C-E5ED-41BA-A755-76D48AD333B6}"/>
              </a:ext>
            </a:extLst>
          </p:cNvPr>
          <p:cNvSpPr txBox="1"/>
          <p:nvPr/>
        </p:nvSpPr>
        <p:spPr>
          <a:xfrm>
            <a:off x="6420761" y="6286493"/>
            <a:ext cx="238033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forever</a:t>
            </a:r>
          </a:p>
        </p:txBody>
      </p:sp>
    </p:spTree>
    <p:extLst>
      <p:ext uri="{BB962C8B-B14F-4D97-AF65-F5344CB8AC3E}">
        <p14:creationId xmlns:p14="http://schemas.microsoft.com/office/powerpoint/2010/main" val="36511747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048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7E21B84-4252-4DD4-AC89-301D70D096C6}"/>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9722" r="3637" b="79746"/>
          <a:stretch/>
        </p:blipFill>
        <p:spPr>
          <a:xfrm>
            <a:off x="655227" y="1028700"/>
            <a:ext cx="10805345" cy="2038350"/>
          </a:xfrm>
          <a:prstGeom prst="rect">
            <a:avLst/>
          </a:prstGeom>
        </p:spPr>
      </p:pic>
      <p:sp>
        <p:nvSpPr>
          <p:cNvPr id="4" name="TextBox 3">
            <a:extLst>
              <a:ext uri="{FF2B5EF4-FFF2-40B4-BE49-F238E27FC236}">
                <a16:creationId xmlns:a16="http://schemas.microsoft.com/office/drawing/2014/main" id="{FADEAC7B-BD02-4BD4-9DCE-362A514C68E9}"/>
              </a:ext>
            </a:extLst>
          </p:cNvPr>
          <p:cNvSpPr txBox="1"/>
          <p:nvPr/>
        </p:nvSpPr>
        <p:spPr>
          <a:xfrm>
            <a:off x="177799" y="3117850"/>
            <a:ext cx="5727702"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3:23 - For all have sinned and fall short of the glory of God.</a:t>
            </a:r>
          </a:p>
          <a:p>
            <a:endParaRPr lang="en-US" sz="2800" i="1" dirty="0">
              <a:latin typeface="Arial" panose="020B0604020202020204" pitchFamily="34" charset="0"/>
              <a:cs typeface="Arial" panose="020B0604020202020204" pitchFamily="34" charset="0"/>
            </a:endParaRPr>
          </a:p>
          <a:p>
            <a:r>
              <a:rPr lang="en-US" sz="2800" i="1" dirty="0">
                <a:latin typeface="Arial" panose="020B0604020202020204" pitchFamily="34" charset="0"/>
                <a:cs typeface="Arial" panose="020B0604020202020204" pitchFamily="34" charset="0"/>
              </a:rPr>
              <a:t> 3:10 – There is none righteous, no, not one.</a:t>
            </a:r>
          </a:p>
        </p:txBody>
      </p:sp>
      <p:sp>
        <p:nvSpPr>
          <p:cNvPr id="5" name="TextBox 4">
            <a:extLst>
              <a:ext uri="{FF2B5EF4-FFF2-40B4-BE49-F238E27FC236}">
                <a16:creationId xmlns:a16="http://schemas.microsoft.com/office/drawing/2014/main" id="{9BF20642-C91B-45B2-ADC0-B25B61C40EEF}"/>
              </a:ext>
            </a:extLst>
          </p:cNvPr>
          <p:cNvSpPr txBox="1"/>
          <p:nvPr/>
        </p:nvSpPr>
        <p:spPr>
          <a:xfrm>
            <a:off x="6286499" y="3067050"/>
            <a:ext cx="5727702" cy="3539430"/>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1 Tim. 2:4 - Who desires all men to be saved and to come to the knowledge of the truth.</a:t>
            </a:r>
          </a:p>
          <a:p>
            <a:endParaRPr lang="en-US" sz="2800" i="1" dirty="0">
              <a:latin typeface="Arial" panose="020B0604020202020204" pitchFamily="34" charset="0"/>
              <a:cs typeface="Arial" panose="020B0604020202020204" pitchFamily="34" charset="0"/>
            </a:endParaRPr>
          </a:p>
          <a:p>
            <a:r>
              <a:rPr lang="en-US" sz="2800" i="1" dirty="0">
                <a:latin typeface="Arial" panose="020B0604020202020204" pitchFamily="34" charset="0"/>
                <a:cs typeface="Arial" panose="020B0604020202020204" pitchFamily="34" charset="0"/>
              </a:rPr>
              <a:t>2 Pet. 3:9 - The Lord is … longsuffering toward us, not willing that any should perish but that all should come to repentance.</a:t>
            </a:r>
          </a:p>
        </p:txBody>
      </p:sp>
    </p:spTree>
    <p:extLst>
      <p:ext uri="{BB962C8B-B14F-4D97-AF65-F5344CB8AC3E}">
        <p14:creationId xmlns:p14="http://schemas.microsoft.com/office/powerpoint/2010/main" val="4289501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7E21B84-4252-4DD4-AC89-301D70D096C6}"/>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20648" r="3637" b="50000"/>
          <a:stretch/>
        </p:blipFill>
        <p:spPr>
          <a:xfrm>
            <a:off x="655227" y="952500"/>
            <a:ext cx="10805345" cy="5680562"/>
          </a:xfrm>
          <a:prstGeom prst="rect">
            <a:avLst/>
          </a:prstGeom>
        </p:spPr>
      </p:pic>
    </p:spTree>
    <p:extLst>
      <p:ext uri="{BB962C8B-B14F-4D97-AF65-F5344CB8AC3E}">
        <p14:creationId xmlns:p14="http://schemas.microsoft.com/office/powerpoint/2010/main" val="16399270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F53D28-4C80-402C-B0B0-4304F3605BF2}"/>
              </a:ext>
            </a:extLst>
          </p:cNvPr>
          <p:cNvSpPr/>
          <p:nvPr/>
        </p:nvSpPr>
        <p:spPr>
          <a:xfrm>
            <a:off x="1" y="1028700"/>
            <a:ext cx="12192000" cy="1080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B7E21B84-4252-4DD4-AC89-301D70D096C6}"/>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52284" r="3637" b="45179"/>
          <a:stretch/>
        </p:blipFill>
        <p:spPr>
          <a:xfrm>
            <a:off x="693327" y="1162084"/>
            <a:ext cx="10805345" cy="490959"/>
          </a:xfrm>
          <a:prstGeom prst="rect">
            <a:avLst/>
          </a:prstGeom>
        </p:spPr>
      </p:pic>
    </p:spTree>
    <p:extLst>
      <p:ext uri="{BB962C8B-B14F-4D97-AF65-F5344CB8AC3E}">
        <p14:creationId xmlns:p14="http://schemas.microsoft.com/office/powerpoint/2010/main" val="41034829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4/3*#ppt_w"/>
                                          </p:val>
                                        </p:tav>
                                        <p:tav tm="100000">
                                          <p:val>
                                            <p:strVal val="#ppt_w"/>
                                          </p:val>
                                        </p:tav>
                                      </p:tavLst>
                                    </p:anim>
                                    <p:anim calcmode="lin" valueType="num">
                                      <p:cBhvr>
                                        <p:cTn id="8" dur="1000" fill="hold"/>
                                        <p:tgtEl>
                                          <p:spTgt spid="3"/>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D5DBCD7-A005-4EF5-B5F7-C19A5D6961C5}"/>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56337" r="3637" b="32453"/>
          <a:stretch/>
        </p:blipFill>
        <p:spPr>
          <a:xfrm>
            <a:off x="693326" y="1917699"/>
            <a:ext cx="10805345" cy="2169651"/>
          </a:xfrm>
          <a:prstGeom prst="rect">
            <a:avLst/>
          </a:prstGeom>
        </p:spPr>
      </p:pic>
      <p:sp>
        <p:nvSpPr>
          <p:cNvPr id="10" name="TextBox 9">
            <a:extLst>
              <a:ext uri="{FF2B5EF4-FFF2-40B4-BE49-F238E27FC236}">
                <a16:creationId xmlns:a16="http://schemas.microsoft.com/office/drawing/2014/main" id="{54B84325-F29C-4C6C-A12A-E33CB9C824A9}"/>
              </a:ext>
            </a:extLst>
          </p:cNvPr>
          <p:cNvSpPr txBox="1"/>
          <p:nvPr/>
        </p:nvSpPr>
        <p:spPr>
          <a:xfrm>
            <a:off x="368298" y="3951565"/>
            <a:ext cx="6076043"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8 For by grace you have been saved through faith, and that not of yourselves; it is the gift of God…</a:t>
            </a:r>
          </a:p>
        </p:txBody>
      </p:sp>
      <p:sp>
        <p:nvSpPr>
          <p:cNvPr id="11" name="TextBox 10">
            <a:extLst>
              <a:ext uri="{FF2B5EF4-FFF2-40B4-BE49-F238E27FC236}">
                <a16:creationId xmlns:a16="http://schemas.microsoft.com/office/drawing/2014/main" id="{049E7D73-7FCC-4683-8DB5-878951A20A06}"/>
              </a:ext>
            </a:extLst>
          </p:cNvPr>
          <p:cNvSpPr txBox="1"/>
          <p:nvPr/>
        </p:nvSpPr>
        <p:spPr>
          <a:xfrm>
            <a:off x="7957457" y="2186358"/>
            <a:ext cx="13389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gift</a:t>
            </a:r>
          </a:p>
        </p:txBody>
      </p:sp>
    </p:spTree>
    <p:extLst>
      <p:ext uri="{BB962C8B-B14F-4D97-AF65-F5344CB8AC3E}">
        <p14:creationId xmlns:p14="http://schemas.microsoft.com/office/powerpoint/2010/main" val="41308453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D5DBCD7-A005-4EF5-B5F7-C19A5D6961C5}"/>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68181" r="3637" b="20401"/>
          <a:stretch/>
        </p:blipFill>
        <p:spPr>
          <a:xfrm>
            <a:off x="693326" y="1779270"/>
            <a:ext cx="10805345" cy="2209800"/>
          </a:xfrm>
          <a:prstGeom prst="rect">
            <a:avLst/>
          </a:prstGeom>
        </p:spPr>
      </p:pic>
      <p:sp>
        <p:nvSpPr>
          <p:cNvPr id="8" name="TextBox 7">
            <a:extLst>
              <a:ext uri="{FF2B5EF4-FFF2-40B4-BE49-F238E27FC236}">
                <a16:creationId xmlns:a16="http://schemas.microsoft.com/office/drawing/2014/main" id="{1E9809E4-CD84-4702-82E2-E549A23E695E}"/>
              </a:ext>
            </a:extLst>
          </p:cNvPr>
          <p:cNvSpPr txBox="1"/>
          <p:nvPr/>
        </p:nvSpPr>
        <p:spPr>
          <a:xfrm>
            <a:off x="368298" y="3951565"/>
            <a:ext cx="6076043"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John 3:16 - “For God so loved the world that He gave His only begotten Son, that whoever believes in Him should not perish but have everlasting life.”</a:t>
            </a:r>
          </a:p>
        </p:txBody>
      </p:sp>
      <p:sp>
        <p:nvSpPr>
          <p:cNvPr id="10" name="TextBox 9">
            <a:extLst>
              <a:ext uri="{FF2B5EF4-FFF2-40B4-BE49-F238E27FC236}">
                <a16:creationId xmlns:a16="http://schemas.microsoft.com/office/drawing/2014/main" id="{A0F28FFE-2048-479B-AD95-5A88298F3E0A}"/>
              </a:ext>
            </a:extLst>
          </p:cNvPr>
          <p:cNvSpPr txBox="1"/>
          <p:nvPr/>
        </p:nvSpPr>
        <p:spPr>
          <a:xfrm>
            <a:off x="5620657" y="2657296"/>
            <a:ext cx="44504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His own Son</a:t>
            </a:r>
          </a:p>
        </p:txBody>
      </p:sp>
      <p:sp>
        <p:nvSpPr>
          <p:cNvPr id="12" name="TextBox 11">
            <a:extLst>
              <a:ext uri="{FF2B5EF4-FFF2-40B4-BE49-F238E27FC236}">
                <a16:creationId xmlns:a16="http://schemas.microsoft.com/office/drawing/2014/main" id="{B1409387-2EEF-4B4C-A6D4-DD48956EF8C1}"/>
              </a:ext>
            </a:extLst>
          </p:cNvPr>
          <p:cNvSpPr txBox="1"/>
          <p:nvPr/>
        </p:nvSpPr>
        <p:spPr>
          <a:xfrm>
            <a:off x="7995557" y="3177719"/>
            <a:ext cx="33074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He loves us</a:t>
            </a:r>
          </a:p>
        </p:txBody>
      </p:sp>
    </p:spTree>
    <p:extLst>
      <p:ext uri="{BB962C8B-B14F-4D97-AF65-F5344CB8AC3E}">
        <p14:creationId xmlns:p14="http://schemas.microsoft.com/office/powerpoint/2010/main" val="931351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text&#10;&#10;Description automatically generated">
            <a:extLst>
              <a:ext uri="{FF2B5EF4-FFF2-40B4-BE49-F238E27FC236}">
                <a16:creationId xmlns:a16="http://schemas.microsoft.com/office/drawing/2014/main" id="{78E5DDBC-9974-4630-AC7A-1032190E7A1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280" t="10785" r="53272" b="13964"/>
          <a:stretch/>
        </p:blipFill>
        <p:spPr>
          <a:xfrm>
            <a:off x="655133" y="861754"/>
            <a:ext cx="10881733" cy="14563627"/>
          </a:xfrm>
          <a:prstGeom prst="rect">
            <a:avLst/>
          </a:prstGeom>
        </p:spPr>
      </p:pic>
      <p:sp>
        <p:nvSpPr>
          <p:cNvPr id="2" name="Rectangle 1">
            <a:extLst>
              <a:ext uri="{FF2B5EF4-FFF2-40B4-BE49-F238E27FC236}">
                <a16:creationId xmlns:a16="http://schemas.microsoft.com/office/drawing/2014/main" id="{F863A53B-CB56-4ED7-8578-B4E2A888D000}"/>
              </a:ext>
            </a:extLst>
          </p:cNvPr>
          <p:cNvSpPr/>
          <p:nvPr/>
        </p:nvSpPr>
        <p:spPr>
          <a:xfrm>
            <a:off x="0" y="0"/>
            <a:ext cx="12192000" cy="97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A8FA8C-725C-4999-8709-18FE108B5A7B}"/>
              </a:ext>
            </a:extLst>
          </p:cNvPr>
          <p:cNvSpPr/>
          <p:nvPr/>
        </p:nvSpPr>
        <p:spPr>
          <a:xfrm>
            <a:off x="0" y="0"/>
            <a:ext cx="12192000" cy="978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 text&#10;&#10;Description automatically generated">
            <a:extLst>
              <a:ext uri="{FF2B5EF4-FFF2-40B4-BE49-F238E27FC236}">
                <a16:creationId xmlns:a16="http://schemas.microsoft.com/office/drawing/2014/main" id="{7B8F25CE-EEA6-4D5A-A954-EB16DFB5F6D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280" t="5158" r="53272" b="89794"/>
          <a:stretch/>
        </p:blipFill>
        <p:spPr>
          <a:xfrm>
            <a:off x="655133" y="110905"/>
            <a:ext cx="10881733" cy="976826"/>
          </a:xfrm>
          <a:prstGeom prst="rect">
            <a:avLst/>
          </a:prstGeom>
        </p:spPr>
      </p:pic>
      <p:sp>
        <p:nvSpPr>
          <p:cNvPr id="5" name="Rectangle 4">
            <a:extLst>
              <a:ext uri="{FF2B5EF4-FFF2-40B4-BE49-F238E27FC236}">
                <a16:creationId xmlns:a16="http://schemas.microsoft.com/office/drawing/2014/main" id="{ADF5133A-36CD-46A8-8B3D-72133F39951B}"/>
              </a:ext>
            </a:extLst>
          </p:cNvPr>
          <p:cNvSpPr/>
          <p:nvPr/>
        </p:nvSpPr>
        <p:spPr>
          <a:xfrm>
            <a:off x="0" y="4819650"/>
            <a:ext cx="12192000" cy="203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870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88472 " pathEditMode="relative" rAng="0" ptsTypes="AA">
                                      <p:cBhvr>
                                        <p:cTn id="6" dur="2000" fill="hold"/>
                                        <p:tgtEl>
                                          <p:spTgt spid="7"/>
                                        </p:tgtEl>
                                        <p:attrNameLst>
                                          <p:attrName>ppt_x</p:attrName>
                                          <p:attrName>ppt_y</p:attrName>
                                        </p:attrNameLst>
                                      </p:cBhvr>
                                      <p:rCtr x="0" y="-44236"/>
                                    </p:animMotion>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0 -0.88472 L 0 -1.46528 " pathEditMode="relative" rAng="0" ptsTypes="AA">
                                      <p:cBhvr>
                                        <p:cTn id="15" dur="2000" fill="hold"/>
                                        <p:tgtEl>
                                          <p:spTgt spid="7"/>
                                        </p:tgtEl>
                                        <p:attrNameLst>
                                          <p:attrName>ppt_x</p:attrName>
                                          <p:attrName>ppt_y</p:attrName>
                                        </p:attrNameLst>
                                      </p:cBhvr>
                                      <p:rCtr x="0" y="-29028"/>
                                    </p:animMotion>
                                  </p:childTnLst>
                                </p:cTn>
                              </p:par>
                              <p:par>
                                <p:cTn id="16" presetID="2" presetClass="exit" presetSubtype="4" fill="hold" grpId="1" nodeType="withEffect">
                                  <p:stCondLst>
                                    <p:cond delay="0"/>
                                  </p:stCondLst>
                                  <p:childTnLst>
                                    <p:anim calcmode="lin" valueType="num">
                                      <p:cBhvr additive="base">
                                        <p:cTn id="17" dur="2000"/>
                                        <p:tgtEl>
                                          <p:spTgt spid="5"/>
                                        </p:tgtEl>
                                        <p:attrNameLst>
                                          <p:attrName>ppt_x</p:attrName>
                                        </p:attrNameLst>
                                      </p:cBhvr>
                                      <p:tavLst>
                                        <p:tav tm="0">
                                          <p:val>
                                            <p:strVal val="ppt_x"/>
                                          </p:val>
                                        </p:tav>
                                        <p:tav tm="100000">
                                          <p:val>
                                            <p:strVal val="ppt_x"/>
                                          </p:val>
                                        </p:tav>
                                      </p:tavLst>
                                    </p:anim>
                                    <p:anim calcmode="lin" valueType="num">
                                      <p:cBhvr additive="base">
                                        <p:cTn id="18" dur="2000"/>
                                        <p:tgtEl>
                                          <p:spTgt spid="5"/>
                                        </p:tgtEl>
                                        <p:attrNameLst>
                                          <p:attrName>ppt_y</p:attrName>
                                        </p:attrNameLst>
                                      </p:cBhvr>
                                      <p:tavLst>
                                        <p:tav tm="0">
                                          <p:val>
                                            <p:strVal val="ppt_y"/>
                                          </p:val>
                                        </p:tav>
                                        <p:tav tm="100000">
                                          <p:val>
                                            <p:strVal val="1+ppt_h/2"/>
                                          </p:val>
                                        </p:tav>
                                      </p:tavLst>
                                    </p:anim>
                                    <p:set>
                                      <p:cBhvr>
                                        <p:cTn id="1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D5DBCD7-A005-4EF5-B5F7-C19A5D6961C5}"/>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68181" r="3637" b="20401"/>
          <a:stretch/>
        </p:blipFill>
        <p:spPr>
          <a:xfrm>
            <a:off x="693326" y="1779270"/>
            <a:ext cx="10805345" cy="2209800"/>
          </a:xfrm>
          <a:prstGeom prst="rect">
            <a:avLst/>
          </a:prstGeom>
        </p:spPr>
      </p:pic>
      <p:sp>
        <p:nvSpPr>
          <p:cNvPr id="10" name="TextBox 9">
            <a:extLst>
              <a:ext uri="{FF2B5EF4-FFF2-40B4-BE49-F238E27FC236}">
                <a16:creationId xmlns:a16="http://schemas.microsoft.com/office/drawing/2014/main" id="{A0F28FFE-2048-479B-AD95-5A88298F3E0A}"/>
              </a:ext>
            </a:extLst>
          </p:cNvPr>
          <p:cNvSpPr txBox="1"/>
          <p:nvPr/>
        </p:nvSpPr>
        <p:spPr>
          <a:xfrm>
            <a:off x="5620657" y="2657296"/>
            <a:ext cx="44504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His own Son</a:t>
            </a:r>
          </a:p>
        </p:txBody>
      </p:sp>
      <p:sp>
        <p:nvSpPr>
          <p:cNvPr id="11" name="TextBox 10">
            <a:extLst>
              <a:ext uri="{FF2B5EF4-FFF2-40B4-BE49-F238E27FC236}">
                <a16:creationId xmlns:a16="http://schemas.microsoft.com/office/drawing/2014/main" id="{2235FA5F-9CE0-40A0-85EC-E0F1391A81C6}"/>
              </a:ext>
            </a:extLst>
          </p:cNvPr>
          <p:cNvSpPr txBox="1"/>
          <p:nvPr/>
        </p:nvSpPr>
        <p:spPr>
          <a:xfrm>
            <a:off x="368297" y="3970318"/>
            <a:ext cx="6076043"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Rom. 5:8 - But God demonstrates His own love toward us, in that while we were still sinners, Christ died for us.</a:t>
            </a:r>
          </a:p>
        </p:txBody>
      </p:sp>
      <p:sp>
        <p:nvSpPr>
          <p:cNvPr id="12" name="TextBox 11">
            <a:extLst>
              <a:ext uri="{FF2B5EF4-FFF2-40B4-BE49-F238E27FC236}">
                <a16:creationId xmlns:a16="http://schemas.microsoft.com/office/drawing/2014/main" id="{B1409387-2EEF-4B4C-A6D4-DD48956EF8C1}"/>
              </a:ext>
            </a:extLst>
          </p:cNvPr>
          <p:cNvSpPr txBox="1"/>
          <p:nvPr/>
        </p:nvSpPr>
        <p:spPr>
          <a:xfrm>
            <a:off x="7995557" y="3177719"/>
            <a:ext cx="33074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He loves us</a:t>
            </a:r>
          </a:p>
        </p:txBody>
      </p:sp>
    </p:spTree>
    <p:extLst>
      <p:ext uri="{BB962C8B-B14F-4D97-AF65-F5344CB8AC3E}">
        <p14:creationId xmlns:p14="http://schemas.microsoft.com/office/powerpoint/2010/main" val="3354799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D5DBCD7-A005-4EF5-B5F7-C19A5D6961C5}"/>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81266" r="3637" b="6366"/>
          <a:stretch/>
        </p:blipFill>
        <p:spPr>
          <a:xfrm>
            <a:off x="693326" y="1879887"/>
            <a:ext cx="10805345" cy="2393659"/>
          </a:xfrm>
          <a:prstGeom prst="rect">
            <a:avLst/>
          </a:prstGeom>
        </p:spPr>
      </p:pic>
      <p:sp>
        <p:nvSpPr>
          <p:cNvPr id="8" name="TextBox 7">
            <a:extLst>
              <a:ext uri="{FF2B5EF4-FFF2-40B4-BE49-F238E27FC236}">
                <a16:creationId xmlns:a16="http://schemas.microsoft.com/office/drawing/2014/main" id="{01D4B986-91A1-4749-9954-BD1B054F4BDA}"/>
              </a:ext>
            </a:extLst>
          </p:cNvPr>
          <p:cNvSpPr txBox="1"/>
          <p:nvPr/>
        </p:nvSpPr>
        <p:spPr>
          <a:xfrm>
            <a:off x="8059057" y="2123896"/>
            <a:ext cx="41329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to save man</a:t>
            </a:r>
          </a:p>
        </p:txBody>
      </p:sp>
      <p:sp>
        <p:nvSpPr>
          <p:cNvPr id="10" name="TextBox 9">
            <a:extLst>
              <a:ext uri="{FF2B5EF4-FFF2-40B4-BE49-F238E27FC236}">
                <a16:creationId xmlns:a16="http://schemas.microsoft.com/office/drawing/2014/main" id="{BC4E4E83-F618-45CE-8614-A4128589CEE5}"/>
              </a:ext>
            </a:extLst>
          </p:cNvPr>
          <p:cNvSpPr txBox="1"/>
          <p:nvPr/>
        </p:nvSpPr>
        <p:spPr>
          <a:xfrm>
            <a:off x="368297" y="4351318"/>
            <a:ext cx="6076043"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Luke 19:10 - “For the Son of Man has come to seek and to save that which was lost.”</a:t>
            </a:r>
          </a:p>
        </p:txBody>
      </p:sp>
    </p:spTree>
    <p:extLst>
      <p:ext uri="{BB962C8B-B14F-4D97-AF65-F5344CB8AC3E}">
        <p14:creationId xmlns:p14="http://schemas.microsoft.com/office/powerpoint/2010/main" val="25671082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CA7274-1CB5-4E59-ACAF-2CF85B20EB7C}"/>
              </a:ext>
            </a:extLst>
          </p:cNvPr>
          <p:cNvSpPr txBox="1"/>
          <p:nvPr/>
        </p:nvSpPr>
        <p:spPr>
          <a:xfrm>
            <a:off x="368297" y="4351318"/>
            <a:ext cx="6076043"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Matt. 26:28 - “For this is My blood of the new covenant, which is shed for many for the remission of sins.”</a:t>
            </a:r>
          </a:p>
        </p:txBody>
      </p:sp>
      <p:pic>
        <p:nvPicPr>
          <p:cNvPr id="9" name="Picture 8" descr="Graphical user interface, text, application&#10;&#10;Description automatically generated">
            <a:extLst>
              <a:ext uri="{FF2B5EF4-FFF2-40B4-BE49-F238E27FC236}">
                <a16:creationId xmlns:a16="http://schemas.microsoft.com/office/drawing/2014/main" id="{8D5DBCD7-A005-4EF5-B5F7-C19A5D6961C5}"/>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81266" r="3637" b="6366"/>
          <a:stretch/>
        </p:blipFill>
        <p:spPr>
          <a:xfrm>
            <a:off x="693326" y="1879887"/>
            <a:ext cx="10805345" cy="2393659"/>
          </a:xfrm>
          <a:prstGeom prst="rect">
            <a:avLst/>
          </a:prstGeom>
        </p:spPr>
      </p:pic>
      <p:sp>
        <p:nvSpPr>
          <p:cNvPr id="8" name="TextBox 7">
            <a:extLst>
              <a:ext uri="{FF2B5EF4-FFF2-40B4-BE49-F238E27FC236}">
                <a16:creationId xmlns:a16="http://schemas.microsoft.com/office/drawing/2014/main" id="{01D4B986-91A1-4749-9954-BD1B054F4BDA}"/>
              </a:ext>
            </a:extLst>
          </p:cNvPr>
          <p:cNvSpPr txBox="1"/>
          <p:nvPr/>
        </p:nvSpPr>
        <p:spPr>
          <a:xfrm>
            <a:off x="8059057" y="2123896"/>
            <a:ext cx="41329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to save man</a:t>
            </a:r>
          </a:p>
        </p:txBody>
      </p:sp>
      <p:sp>
        <p:nvSpPr>
          <p:cNvPr id="12" name="TextBox 11">
            <a:extLst>
              <a:ext uri="{FF2B5EF4-FFF2-40B4-BE49-F238E27FC236}">
                <a16:creationId xmlns:a16="http://schemas.microsoft.com/office/drawing/2014/main" id="{CC0A284F-B028-4551-82E1-6F3B3240D996}"/>
              </a:ext>
            </a:extLst>
          </p:cNvPr>
          <p:cNvSpPr txBox="1"/>
          <p:nvPr/>
        </p:nvSpPr>
        <p:spPr>
          <a:xfrm>
            <a:off x="6281057" y="3144678"/>
            <a:ext cx="49203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forgiveness of our sins</a:t>
            </a:r>
          </a:p>
        </p:txBody>
      </p:sp>
    </p:spTree>
    <p:extLst>
      <p:ext uri="{BB962C8B-B14F-4D97-AF65-F5344CB8AC3E}">
        <p14:creationId xmlns:p14="http://schemas.microsoft.com/office/powerpoint/2010/main" val="522050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D5DBCD7-A005-4EF5-B5F7-C19A5D6961C5}"/>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81266" r="3637" b="6366"/>
          <a:stretch/>
        </p:blipFill>
        <p:spPr>
          <a:xfrm>
            <a:off x="693326" y="1879887"/>
            <a:ext cx="10805345" cy="2393659"/>
          </a:xfrm>
          <a:prstGeom prst="rect">
            <a:avLst/>
          </a:prstGeom>
        </p:spPr>
      </p:pic>
      <p:sp>
        <p:nvSpPr>
          <p:cNvPr id="8" name="TextBox 7">
            <a:extLst>
              <a:ext uri="{FF2B5EF4-FFF2-40B4-BE49-F238E27FC236}">
                <a16:creationId xmlns:a16="http://schemas.microsoft.com/office/drawing/2014/main" id="{01D4B986-91A1-4749-9954-BD1B054F4BDA}"/>
              </a:ext>
            </a:extLst>
          </p:cNvPr>
          <p:cNvSpPr txBox="1"/>
          <p:nvPr/>
        </p:nvSpPr>
        <p:spPr>
          <a:xfrm>
            <a:off x="8059057" y="2123896"/>
            <a:ext cx="41329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to save man</a:t>
            </a:r>
          </a:p>
        </p:txBody>
      </p:sp>
      <p:sp>
        <p:nvSpPr>
          <p:cNvPr id="12" name="TextBox 11">
            <a:extLst>
              <a:ext uri="{FF2B5EF4-FFF2-40B4-BE49-F238E27FC236}">
                <a16:creationId xmlns:a16="http://schemas.microsoft.com/office/drawing/2014/main" id="{CC0A284F-B028-4551-82E1-6F3B3240D996}"/>
              </a:ext>
            </a:extLst>
          </p:cNvPr>
          <p:cNvSpPr txBox="1"/>
          <p:nvPr/>
        </p:nvSpPr>
        <p:spPr>
          <a:xfrm>
            <a:off x="6281057" y="3144678"/>
            <a:ext cx="49203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forgiveness of our sins</a:t>
            </a:r>
          </a:p>
        </p:txBody>
      </p:sp>
      <p:sp>
        <p:nvSpPr>
          <p:cNvPr id="13" name="TextBox 12">
            <a:extLst>
              <a:ext uri="{FF2B5EF4-FFF2-40B4-BE49-F238E27FC236}">
                <a16:creationId xmlns:a16="http://schemas.microsoft.com/office/drawing/2014/main" id="{EA2F6939-031C-4384-9DC1-5A01178ECC36}"/>
              </a:ext>
            </a:extLst>
          </p:cNvPr>
          <p:cNvSpPr txBox="1"/>
          <p:nvPr/>
        </p:nvSpPr>
        <p:spPr>
          <a:xfrm>
            <a:off x="368297" y="4351318"/>
            <a:ext cx="6076043"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Heb. 2:9 - But we see Jesus, who was made a little lower than the angels, for the suffering of death… that He, by the grace of God, might taste death for everyone.</a:t>
            </a:r>
          </a:p>
        </p:txBody>
      </p:sp>
      <p:sp>
        <p:nvSpPr>
          <p:cNvPr id="14" name="TextBox 13">
            <a:extLst>
              <a:ext uri="{FF2B5EF4-FFF2-40B4-BE49-F238E27FC236}">
                <a16:creationId xmlns:a16="http://schemas.microsoft.com/office/drawing/2014/main" id="{B090881C-E18F-4F40-9A18-835DAFD0A640}"/>
              </a:ext>
            </a:extLst>
          </p:cNvPr>
          <p:cNvSpPr txBox="1"/>
          <p:nvPr/>
        </p:nvSpPr>
        <p:spPr>
          <a:xfrm>
            <a:off x="7881258" y="3673017"/>
            <a:ext cx="36174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everyone</a:t>
            </a:r>
          </a:p>
        </p:txBody>
      </p:sp>
    </p:spTree>
    <p:extLst>
      <p:ext uri="{BB962C8B-B14F-4D97-AF65-F5344CB8AC3E}">
        <p14:creationId xmlns:p14="http://schemas.microsoft.com/office/powerpoint/2010/main" val="1345406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2FC1D87-0422-4BED-A10B-5DC48183E2C4}"/>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138" r="5067" b="63333"/>
          <a:stretch/>
        </p:blipFill>
        <p:spPr>
          <a:xfrm>
            <a:off x="911474" y="1025897"/>
            <a:ext cx="10369052" cy="5908303"/>
          </a:xfrm>
          <a:prstGeom prst="rect">
            <a:avLst/>
          </a:prstGeom>
        </p:spPr>
      </p:pic>
      <p:sp>
        <p:nvSpPr>
          <p:cNvPr id="9" name="TextBox 8">
            <a:extLst>
              <a:ext uri="{FF2B5EF4-FFF2-40B4-BE49-F238E27FC236}">
                <a16:creationId xmlns:a16="http://schemas.microsoft.com/office/drawing/2014/main" id="{0E51B1D1-5BCD-4C1C-A0CC-631E93A107E0}"/>
              </a:ext>
            </a:extLst>
          </p:cNvPr>
          <p:cNvSpPr txBox="1"/>
          <p:nvPr/>
        </p:nvSpPr>
        <p:spPr>
          <a:xfrm>
            <a:off x="9265557" y="6294278"/>
            <a:ext cx="653143" cy="542456"/>
          </a:xfrm>
          <a:prstGeom prst="rect">
            <a:avLst/>
          </a:prstGeom>
          <a:noFill/>
        </p:spPr>
        <p:txBody>
          <a:bodyPr wrap="square" rtlCol="0">
            <a:spAutoFit/>
          </a:bodyPr>
          <a:lstStyle/>
          <a:p>
            <a:pPr>
              <a:lnSpc>
                <a:spcPct val="75000"/>
              </a:lnSpc>
            </a:pPr>
            <a:r>
              <a:rPr lang="en-US" sz="3600" b="1" dirty="0">
                <a:solidFill>
                  <a:srgbClr val="0000FF"/>
                </a:solidFill>
                <a:latin typeface="Segoe Print" panose="02000600000000000000" pitchFamily="2" charset="0"/>
              </a:rPr>
              <a:t>X</a:t>
            </a:r>
          </a:p>
        </p:txBody>
      </p:sp>
    </p:spTree>
    <p:extLst>
      <p:ext uri="{BB962C8B-B14F-4D97-AF65-F5344CB8AC3E}">
        <p14:creationId xmlns:p14="http://schemas.microsoft.com/office/powerpoint/2010/main" val="393695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2FC1D87-0422-4BED-A10B-5DC48183E2C4}"/>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37651" r="5067" b="50931"/>
          <a:stretch/>
        </p:blipFill>
        <p:spPr>
          <a:xfrm>
            <a:off x="770187" y="1200969"/>
            <a:ext cx="10369052" cy="2209797"/>
          </a:xfrm>
          <a:prstGeom prst="rect">
            <a:avLst/>
          </a:prstGeom>
        </p:spPr>
      </p:pic>
      <p:sp>
        <p:nvSpPr>
          <p:cNvPr id="9" name="TextBox 8">
            <a:extLst>
              <a:ext uri="{FF2B5EF4-FFF2-40B4-BE49-F238E27FC236}">
                <a16:creationId xmlns:a16="http://schemas.microsoft.com/office/drawing/2014/main" id="{1DEF2F88-EDF5-4732-A90F-D2AFBEBDD112}"/>
              </a:ext>
            </a:extLst>
          </p:cNvPr>
          <p:cNvSpPr txBox="1"/>
          <p:nvPr/>
        </p:nvSpPr>
        <p:spPr>
          <a:xfrm>
            <a:off x="5163457" y="2433478"/>
            <a:ext cx="49203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10" name="TextBox 9">
            <a:extLst>
              <a:ext uri="{FF2B5EF4-FFF2-40B4-BE49-F238E27FC236}">
                <a16:creationId xmlns:a16="http://schemas.microsoft.com/office/drawing/2014/main" id="{48EE2982-273C-47B9-AEEF-6F448835FE61}"/>
              </a:ext>
            </a:extLst>
          </p:cNvPr>
          <p:cNvSpPr txBox="1"/>
          <p:nvPr/>
        </p:nvSpPr>
        <p:spPr>
          <a:xfrm>
            <a:off x="368297" y="3754418"/>
            <a:ext cx="6076043"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9 And having been perfected, He became the author of eternal salvation to all who obey Him.</a:t>
            </a:r>
          </a:p>
        </p:txBody>
      </p:sp>
    </p:spTree>
    <p:extLst>
      <p:ext uri="{BB962C8B-B14F-4D97-AF65-F5344CB8AC3E}">
        <p14:creationId xmlns:p14="http://schemas.microsoft.com/office/powerpoint/2010/main" val="13388577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2FC1D87-0422-4BED-A10B-5DC48183E2C4}"/>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0305" r="5067" b="38406"/>
          <a:stretch/>
        </p:blipFill>
        <p:spPr>
          <a:xfrm>
            <a:off x="770187" y="1230590"/>
            <a:ext cx="10369052" cy="2184800"/>
          </a:xfrm>
          <a:prstGeom prst="rect">
            <a:avLst/>
          </a:prstGeom>
        </p:spPr>
      </p:pic>
      <p:sp>
        <p:nvSpPr>
          <p:cNvPr id="9" name="TextBox 8">
            <a:extLst>
              <a:ext uri="{FF2B5EF4-FFF2-40B4-BE49-F238E27FC236}">
                <a16:creationId xmlns:a16="http://schemas.microsoft.com/office/drawing/2014/main" id="{9E63FBE8-F824-4781-A59A-5F4F235CCC05}"/>
              </a:ext>
            </a:extLst>
          </p:cNvPr>
          <p:cNvSpPr txBox="1"/>
          <p:nvPr/>
        </p:nvSpPr>
        <p:spPr>
          <a:xfrm>
            <a:off x="8338458" y="1306790"/>
            <a:ext cx="2800782"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10" name="TextBox 9">
            <a:extLst>
              <a:ext uri="{FF2B5EF4-FFF2-40B4-BE49-F238E27FC236}">
                <a16:creationId xmlns:a16="http://schemas.microsoft.com/office/drawing/2014/main" id="{192323CF-2F45-4BF7-B406-7E3D020CF2CF}"/>
              </a:ext>
            </a:extLst>
          </p:cNvPr>
          <p:cNvSpPr txBox="1"/>
          <p:nvPr/>
        </p:nvSpPr>
        <p:spPr>
          <a:xfrm>
            <a:off x="368297" y="3754418"/>
            <a:ext cx="11112503"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18 And Jesus came and spoke to them, saying, “All authority has been given to Me in heaven and on earth.</a:t>
            </a:r>
          </a:p>
          <a:p>
            <a:r>
              <a:rPr lang="en-US" sz="2800" i="1" dirty="0">
                <a:latin typeface="Arial" panose="020B0604020202020204" pitchFamily="34" charset="0"/>
                <a:cs typeface="Arial" panose="020B0604020202020204" pitchFamily="34" charset="0"/>
              </a:rPr>
              <a:t> 19 “Go therefore and make disciples of all the nations, baptizing them in the name of the Father and of the Son and of the Holy Spirit,</a:t>
            </a:r>
          </a:p>
          <a:p>
            <a:r>
              <a:rPr lang="en-US" sz="2800" i="1" dirty="0">
                <a:latin typeface="Arial" panose="020B0604020202020204" pitchFamily="34" charset="0"/>
                <a:cs typeface="Arial" panose="020B0604020202020204" pitchFamily="34" charset="0"/>
              </a:rPr>
              <a:t> 20 “teaching them to observe all things that I have commanded you; and lo, I am with you always, even to the end of the age.” Amen.</a:t>
            </a:r>
          </a:p>
        </p:txBody>
      </p:sp>
      <p:sp>
        <p:nvSpPr>
          <p:cNvPr id="11" name="TextBox 10">
            <a:extLst>
              <a:ext uri="{FF2B5EF4-FFF2-40B4-BE49-F238E27FC236}">
                <a16:creationId xmlns:a16="http://schemas.microsoft.com/office/drawing/2014/main" id="{FA4A94E3-3F38-4F3E-AA68-8A955756E749}"/>
              </a:ext>
            </a:extLst>
          </p:cNvPr>
          <p:cNvSpPr txBox="1"/>
          <p:nvPr/>
        </p:nvSpPr>
        <p:spPr>
          <a:xfrm>
            <a:off x="7805058" y="2842580"/>
            <a:ext cx="2800782"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all things</a:t>
            </a:r>
          </a:p>
        </p:txBody>
      </p:sp>
    </p:spTree>
    <p:extLst>
      <p:ext uri="{BB962C8B-B14F-4D97-AF65-F5344CB8AC3E}">
        <p14:creationId xmlns:p14="http://schemas.microsoft.com/office/powerpoint/2010/main" val="1787105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2FC1D87-0422-4BED-A10B-5DC48183E2C4}"/>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4029" r="5067" b="27408"/>
          <a:stretch/>
        </p:blipFill>
        <p:spPr>
          <a:xfrm>
            <a:off x="770187" y="1143000"/>
            <a:ext cx="10369052" cy="1657347"/>
          </a:xfrm>
          <a:prstGeom prst="rect">
            <a:avLst/>
          </a:prstGeom>
        </p:spPr>
      </p:pic>
      <p:pic>
        <p:nvPicPr>
          <p:cNvPr id="9" name="Picture 8" descr="Text&#10;&#10;Description automatically generated">
            <a:extLst>
              <a:ext uri="{FF2B5EF4-FFF2-40B4-BE49-F238E27FC236}">
                <a16:creationId xmlns:a16="http://schemas.microsoft.com/office/drawing/2014/main" id="{9904B9AD-7D1D-4BA9-A3DA-099DFB4F9C42}"/>
              </a:ext>
            </a:extLst>
          </p:cNvPr>
          <p:cNvPicPr>
            <a:picLocks noChangeAspect="1"/>
          </p:cNvPicPr>
          <p:nvPr/>
        </p:nvPicPr>
        <p:blipFill rotWithShape="1">
          <a:blip r:embed="rId2">
            <a:extLst>
              <a:ext uri="{28A0092B-C50C-407E-A947-70E740481C1C}">
                <a14:useLocalDpi xmlns:a14="http://schemas.microsoft.com/office/drawing/2010/main" val="0"/>
              </a:ext>
            </a:extLst>
          </a:blip>
          <a:srcRect l="53531" t="74899" r="14802" b="7426"/>
          <a:stretch/>
        </p:blipFill>
        <p:spPr>
          <a:xfrm>
            <a:off x="2580207" y="3257550"/>
            <a:ext cx="7048501" cy="3040048"/>
          </a:xfrm>
          <a:prstGeom prst="rect">
            <a:avLst/>
          </a:prstGeom>
        </p:spPr>
      </p:pic>
      <p:sp>
        <p:nvSpPr>
          <p:cNvPr id="10" name="TextBox 9">
            <a:extLst>
              <a:ext uri="{FF2B5EF4-FFF2-40B4-BE49-F238E27FC236}">
                <a16:creationId xmlns:a16="http://schemas.microsoft.com/office/drawing/2014/main" id="{DE4F634D-E76D-496E-AB96-B2AC001A200A}"/>
              </a:ext>
            </a:extLst>
          </p:cNvPr>
          <p:cNvSpPr txBox="1"/>
          <p:nvPr/>
        </p:nvSpPr>
        <p:spPr>
          <a:xfrm>
            <a:off x="9093722" y="2220434"/>
            <a:ext cx="2800782"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Yes</a:t>
            </a:r>
          </a:p>
        </p:txBody>
      </p:sp>
    </p:spTree>
    <p:extLst>
      <p:ext uri="{BB962C8B-B14F-4D97-AF65-F5344CB8AC3E}">
        <p14:creationId xmlns:p14="http://schemas.microsoft.com/office/powerpoint/2010/main" val="31900259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848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C3228D6-C84E-4891-B9CE-713AF4F76C08}"/>
              </a:ext>
            </a:extLst>
          </p:cNvPr>
          <p:cNvPicPr>
            <a:picLocks noChangeAspect="1"/>
          </p:cNvPicPr>
          <p:nvPr/>
        </p:nvPicPr>
        <p:blipFill rotWithShape="1">
          <a:blip r:embed="rId2">
            <a:extLst>
              <a:ext uri="{28A0092B-C50C-407E-A947-70E740481C1C}">
                <a14:useLocalDpi xmlns:a14="http://schemas.microsoft.com/office/drawing/2010/main" val="0"/>
              </a:ext>
            </a:extLst>
          </a:blip>
          <a:srcRect l="53905" t="11608" r="4669" b="76069"/>
          <a:stretch/>
        </p:blipFill>
        <p:spPr>
          <a:xfrm>
            <a:off x="863892" y="1142999"/>
            <a:ext cx="10375315" cy="2384967"/>
          </a:xfrm>
          <a:prstGeom prst="rect">
            <a:avLst/>
          </a:prstGeom>
        </p:spPr>
      </p:pic>
      <p:sp>
        <p:nvSpPr>
          <p:cNvPr id="21" name="TextBox 20">
            <a:extLst>
              <a:ext uri="{FF2B5EF4-FFF2-40B4-BE49-F238E27FC236}">
                <a16:creationId xmlns:a16="http://schemas.microsoft.com/office/drawing/2014/main" id="{707084AD-6079-4CE8-8B6E-191C45963A4A}"/>
              </a:ext>
            </a:extLst>
          </p:cNvPr>
          <p:cNvSpPr txBox="1"/>
          <p:nvPr/>
        </p:nvSpPr>
        <p:spPr>
          <a:xfrm>
            <a:off x="368299" y="3944190"/>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Eph. 2:8 - For by grace you have been saved through faith, and that not of yourselves; it is the gift of God…</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5914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21C0FB39-D216-4CB0-BD7C-42F7A2A6A7C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923" t="5118" r="22588" b="67517"/>
          <a:stretch/>
        </p:blipFill>
        <p:spPr>
          <a:xfrm>
            <a:off x="895350" y="1056346"/>
            <a:ext cx="5882822" cy="5295900"/>
          </a:xfrm>
          <a:prstGeom prst="rect">
            <a:avLst/>
          </a:prstGeom>
        </p:spPr>
      </p:pic>
      <p:grpSp>
        <p:nvGrpSpPr>
          <p:cNvPr id="11" name="Group 10">
            <a:extLst>
              <a:ext uri="{FF2B5EF4-FFF2-40B4-BE49-F238E27FC236}">
                <a16:creationId xmlns:a16="http://schemas.microsoft.com/office/drawing/2014/main" id="{E9E2E9F4-751C-4AFF-9CAA-AE07D41F9323}"/>
              </a:ext>
            </a:extLst>
          </p:cNvPr>
          <p:cNvGrpSpPr/>
          <p:nvPr/>
        </p:nvGrpSpPr>
        <p:grpSpPr>
          <a:xfrm>
            <a:off x="6558116" y="733125"/>
            <a:ext cx="4776490" cy="5105394"/>
            <a:chOff x="6558116" y="733125"/>
            <a:chExt cx="4776490" cy="5105394"/>
          </a:xfrm>
        </p:grpSpPr>
        <p:sp>
          <p:nvSpPr>
            <p:cNvPr id="10" name="Rectangle 9">
              <a:extLst>
                <a:ext uri="{FF2B5EF4-FFF2-40B4-BE49-F238E27FC236}">
                  <a16:creationId xmlns:a16="http://schemas.microsoft.com/office/drawing/2014/main" id="{CF2209A3-4698-4A21-B60F-396E09DE47A9}"/>
                </a:ext>
              </a:extLst>
            </p:cNvPr>
            <p:cNvSpPr/>
            <p:nvPr/>
          </p:nvSpPr>
          <p:spPr>
            <a:xfrm>
              <a:off x="6558116" y="2546555"/>
              <a:ext cx="373626" cy="2025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638001A2-DA40-4BB7-9F7C-81ADAEACEAEF}"/>
                </a:ext>
              </a:extLst>
            </p:cNvPr>
            <p:cNvPicPr>
              <a:picLocks noChangeAspect="1"/>
            </p:cNvPicPr>
            <p:nvPr/>
          </p:nvPicPr>
          <p:blipFill rotWithShape="1">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l="76573" t="32115" r="4356" b="41505"/>
            <a:stretch/>
          </p:blipFill>
          <p:spPr>
            <a:xfrm>
              <a:off x="6558116" y="733125"/>
              <a:ext cx="4776490" cy="5105394"/>
            </a:xfrm>
            <a:prstGeom prst="rect">
              <a:avLst/>
            </a:prstGeom>
          </p:spPr>
        </p:pic>
      </p:grpSp>
    </p:spTree>
    <p:extLst>
      <p:ext uri="{BB962C8B-B14F-4D97-AF65-F5344CB8AC3E}">
        <p14:creationId xmlns:p14="http://schemas.microsoft.com/office/powerpoint/2010/main" val="2177036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C3228D6-C84E-4891-B9CE-713AF4F76C08}"/>
              </a:ext>
            </a:extLst>
          </p:cNvPr>
          <p:cNvPicPr>
            <a:picLocks noChangeAspect="1"/>
          </p:cNvPicPr>
          <p:nvPr/>
        </p:nvPicPr>
        <p:blipFill rotWithShape="1">
          <a:blip r:embed="rId2">
            <a:extLst>
              <a:ext uri="{28A0092B-C50C-407E-A947-70E740481C1C}">
                <a14:useLocalDpi xmlns:a14="http://schemas.microsoft.com/office/drawing/2010/main" val="0"/>
              </a:ext>
            </a:extLst>
          </a:blip>
          <a:srcRect l="53905" t="11608" r="4669" b="76069"/>
          <a:stretch/>
        </p:blipFill>
        <p:spPr>
          <a:xfrm>
            <a:off x="863892" y="1142999"/>
            <a:ext cx="10375315" cy="2384967"/>
          </a:xfrm>
          <a:prstGeom prst="rect">
            <a:avLst/>
          </a:prstGeom>
        </p:spPr>
      </p:pic>
      <p:sp>
        <p:nvSpPr>
          <p:cNvPr id="20" name="TextBox 19">
            <a:extLst>
              <a:ext uri="{FF2B5EF4-FFF2-40B4-BE49-F238E27FC236}">
                <a16:creationId xmlns:a16="http://schemas.microsoft.com/office/drawing/2014/main" id="{206996FD-D039-4F26-A97C-52F546F2178B}"/>
              </a:ext>
            </a:extLst>
          </p:cNvPr>
          <p:cNvSpPr txBox="1"/>
          <p:nvPr/>
        </p:nvSpPr>
        <p:spPr>
          <a:xfrm>
            <a:off x="6165849" y="2402639"/>
            <a:ext cx="15303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313BD2-C796-4337-9B0B-2B9CFF3996CA}"/>
              </a:ext>
            </a:extLst>
          </p:cNvPr>
          <p:cNvSpPr txBox="1"/>
          <p:nvPr/>
        </p:nvSpPr>
        <p:spPr>
          <a:xfrm>
            <a:off x="368298" y="3944190"/>
            <a:ext cx="6105071" cy="954107"/>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Heb. 9:22 - …without shedding of blood there is no remission.</a:t>
            </a:r>
          </a:p>
        </p:txBody>
      </p:sp>
    </p:spTree>
    <p:extLst>
      <p:ext uri="{BB962C8B-B14F-4D97-AF65-F5344CB8AC3E}">
        <p14:creationId xmlns:p14="http://schemas.microsoft.com/office/powerpoint/2010/main" val="7155637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C3228D6-C84E-4891-B9CE-713AF4F76C08}"/>
              </a:ext>
            </a:extLst>
          </p:cNvPr>
          <p:cNvPicPr>
            <a:picLocks noChangeAspect="1"/>
          </p:cNvPicPr>
          <p:nvPr/>
        </p:nvPicPr>
        <p:blipFill rotWithShape="1">
          <a:blip r:embed="rId2">
            <a:extLst>
              <a:ext uri="{28A0092B-C50C-407E-A947-70E740481C1C}">
                <a14:useLocalDpi xmlns:a14="http://schemas.microsoft.com/office/drawing/2010/main" val="0"/>
              </a:ext>
            </a:extLst>
          </a:blip>
          <a:srcRect l="53905" t="23419" r="4669" b="65857"/>
          <a:stretch/>
        </p:blipFill>
        <p:spPr>
          <a:xfrm>
            <a:off x="863892" y="1169423"/>
            <a:ext cx="10375315" cy="2075470"/>
          </a:xfrm>
          <a:prstGeom prst="rect">
            <a:avLst/>
          </a:prstGeom>
        </p:spPr>
      </p:pic>
      <p:sp>
        <p:nvSpPr>
          <p:cNvPr id="21" name="TextBox 20">
            <a:extLst>
              <a:ext uri="{FF2B5EF4-FFF2-40B4-BE49-F238E27FC236}">
                <a16:creationId xmlns:a16="http://schemas.microsoft.com/office/drawing/2014/main" id="{707084AD-6079-4CE8-8B6E-191C45963A4A}"/>
              </a:ext>
            </a:extLst>
          </p:cNvPr>
          <p:cNvSpPr txBox="1"/>
          <p:nvPr/>
        </p:nvSpPr>
        <p:spPr>
          <a:xfrm>
            <a:off x="368299" y="3944190"/>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9 And having been perfected, He became the author of eternal salvation to all who obey Him.</a:t>
            </a:r>
          </a:p>
        </p:txBody>
      </p:sp>
      <p:sp>
        <p:nvSpPr>
          <p:cNvPr id="20" name="TextBox 19">
            <a:extLst>
              <a:ext uri="{FF2B5EF4-FFF2-40B4-BE49-F238E27FC236}">
                <a16:creationId xmlns:a16="http://schemas.microsoft.com/office/drawing/2014/main" id="{206996FD-D039-4F26-A97C-52F546F2178B}"/>
              </a:ext>
            </a:extLst>
          </p:cNvPr>
          <p:cNvSpPr txBox="1"/>
          <p:nvPr/>
        </p:nvSpPr>
        <p:spPr>
          <a:xfrm>
            <a:off x="7181849" y="2207158"/>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obey Christ</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583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C3228D6-C84E-4891-B9CE-713AF4F76C08}"/>
              </a:ext>
            </a:extLst>
          </p:cNvPr>
          <p:cNvPicPr>
            <a:picLocks noChangeAspect="1"/>
          </p:cNvPicPr>
          <p:nvPr/>
        </p:nvPicPr>
        <p:blipFill rotWithShape="1">
          <a:blip r:embed="rId2">
            <a:extLst>
              <a:ext uri="{28A0092B-C50C-407E-A947-70E740481C1C}">
                <a14:useLocalDpi xmlns:a14="http://schemas.microsoft.com/office/drawing/2010/main" val="0"/>
              </a:ext>
            </a:extLst>
          </a:blip>
          <a:srcRect l="53905" t="35095" r="4669" b="54181"/>
          <a:stretch/>
        </p:blipFill>
        <p:spPr>
          <a:xfrm>
            <a:off x="863892" y="1151999"/>
            <a:ext cx="10375315" cy="2075469"/>
          </a:xfrm>
          <a:prstGeom prst="rect">
            <a:avLst/>
          </a:prstGeom>
        </p:spPr>
      </p:pic>
      <p:sp>
        <p:nvSpPr>
          <p:cNvPr id="21" name="TextBox 20">
            <a:extLst>
              <a:ext uri="{FF2B5EF4-FFF2-40B4-BE49-F238E27FC236}">
                <a16:creationId xmlns:a16="http://schemas.microsoft.com/office/drawing/2014/main" id="{707084AD-6079-4CE8-8B6E-191C45963A4A}"/>
              </a:ext>
            </a:extLst>
          </p:cNvPr>
          <p:cNvSpPr txBox="1"/>
          <p:nvPr/>
        </p:nvSpPr>
        <p:spPr>
          <a:xfrm>
            <a:off x="368299" y="3944190"/>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21 “Not everyone who says to Me, ‘Lord, Lord,’ shall enter the kingdom of heaven, but he who does the will of My Father in heaven.”</a:t>
            </a:r>
          </a:p>
        </p:txBody>
      </p:sp>
      <p:sp>
        <p:nvSpPr>
          <p:cNvPr id="20" name="TextBox 19">
            <a:extLst>
              <a:ext uri="{FF2B5EF4-FFF2-40B4-BE49-F238E27FC236}">
                <a16:creationId xmlns:a16="http://schemas.microsoft.com/office/drawing/2014/main" id="{206996FD-D039-4F26-A97C-52F546F2178B}"/>
              </a:ext>
            </a:extLst>
          </p:cNvPr>
          <p:cNvSpPr txBox="1"/>
          <p:nvPr/>
        </p:nvSpPr>
        <p:spPr>
          <a:xfrm>
            <a:off x="9772649" y="1424739"/>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7A23B5-3327-4316-BB19-B8845B458C34}"/>
              </a:ext>
            </a:extLst>
          </p:cNvPr>
          <p:cNvSpPr txBox="1"/>
          <p:nvPr/>
        </p:nvSpPr>
        <p:spPr>
          <a:xfrm>
            <a:off x="6758881" y="2424344"/>
            <a:ext cx="362971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obey God’s will</a:t>
            </a:r>
          </a:p>
        </p:txBody>
      </p:sp>
    </p:spTree>
    <p:extLst>
      <p:ext uri="{BB962C8B-B14F-4D97-AF65-F5344CB8AC3E}">
        <p14:creationId xmlns:p14="http://schemas.microsoft.com/office/powerpoint/2010/main" val="34287932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C3228D6-C84E-4891-B9CE-713AF4F76C08}"/>
              </a:ext>
            </a:extLst>
          </p:cNvPr>
          <p:cNvPicPr>
            <a:picLocks noChangeAspect="1"/>
          </p:cNvPicPr>
          <p:nvPr/>
        </p:nvPicPr>
        <p:blipFill rotWithShape="1">
          <a:blip r:embed="rId2">
            <a:extLst>
              <a:ext uri="{28A0092B-C50C-407E-A947-70E740481C1C}">
                <a14:useLocalDpi xmlns:a14="http://schemas.microsoft.com/office/drawing/2010/main" val="0"/>
              </a:ext>
            </a:extLst>
          </a:blip>
          <a:srcRect l="53905" t="46861" r="4669" b="39765"/>
          <a:stretch/>
        </p:blipFill>
        <p:spPr>
          <a:xfrm>
            <a:off x="863892" y="1128250"/>
            <a:ext cx="10375315" cy="2588338"/>
          </a:xfrm>
          <a:prstGeom prst="rect">
            <a:avLst/>
          </a:prstGeom>
        </p:spPr>
      </p:pic>
      <p:sp>
        <p:nvSpPr>
          <p:cNvPr id="21" name="TextBox 20">
            <a:extLst>
              <a:ext uri="{FF2B5EF4-FFF2-40B4-BE49-F238E27FC236}">
                <a16:creationId xmlns:a16="http://schemas.microsoft.com/office/drawing/2014/main" id="{707084AD-6079-4CE8-8B6E-191C45963A4A}"/>
              </a:ext>
            </a:extLst>
          </p:cNvPr>
          <p:cNvSpPr txBox="1"/>
          <p:nvPr/>
        </p:nvSpPr>
        <p:spPr>
          <a:xfrm>
            <a:off x="368299" y="3944190"/>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29 But Peter and the other apostles answered and said: “We ought to obey God rather than men.”</a:t>
            </a:r>
          </a:p>
        </p:txBody>
      </p:sp>
      <p:sp>
        <p:nvSpPr>
          <p:cNvPr id="20" name="TextBox 19">
            <a:extLst>
              <a:ext uri="{FF2B5EF4-FFF2-40B4-BE49-F238E27FC236}">
                <a16:creationId xmlns:a16="http://schemas.microsoft.com/office/drawing/2014/main" id="{206996FD-D039-4F26-A97C-52F546F2178B}"/>
              </a:ext>
            </a:extLst>
          </p:cNvPr>
          <p:cNvSpPr txBox="1"/>
          <p:nvPr/>
        </p:nvSpPr>
        <p:spPr>
          <a:xfrm>
            <a:off x="4464049" y="1866476"/>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God</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BBC097-9263-484A-8BA9-81B2CF55C903}"/>
              </a:ext>
            </a:extLst>
          </p:cNvPr>
          <p:cNvSpPr txBox="1"/>
          <p:nvPr/>
        </p:nvSpPr>
        <p:spPr>
          <a:xfrm>
            <a:off x="8566149" y="2882476"/>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man</a:t>
            </a:r>
          </a:p>
        </p:txBody>
      </p:sp>
    </p:spTree>
    <p:extLst>
      <p:ext uri="{BB962C8B-B14F-4D97-AF65-F5344CB8AC3E}">
        <p14:creationId xmlns:p14="http://schemas.microsoft.com/office/powerpoint/2010/main" val="1408349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F3DBCBDA-67E4-4E10-AFB9-1048A5BF680A}"/>
              </a:ext>
            </a:extLst>
          </p:cNvPr>
          <p:cNvPicPr>
            <a:picLocks noChangeAspect="1"/>
          </p:cNvPicPr>
          <p:nvPr/>
        </p:nvPicPr>
        <p:blipFill rotWithShape="1">
          <a:blip r:embed="rId2">
            <a:extLst>
              <a:ext uri="{28A0092B-C50C-407E-A947-70E740481C1C}">
                <a14:useLocalDpi xmlns:a14="http://schemas.microsoft.com/office/drawing/2010/main" val="0"/>
              </a:ext>
            </a:extLst>
          </a:blip>
          <a:srcRect l="54222" t="61296" r="4066" b="7500"/>
          <a:stretch/>
        </p:blipFill>
        <p:spPr>
          <a:xfrm>
            <a:off x="1069665" y="952500"/>
            <a:ext cx="10068235" cy="5820079"/>
          </a:xfrm>
          <a:prstGeom prst="rect">
            <a:avLst/>
          </a:prstGeom>
        </p:spPr>
      </p:pic>
    </p:spTree>
    <p:extLst>
      <p:ext uri="{BB962C8B-B14F-4D97-AF65-F5344CB8AC3E}">
        <p14:creationId xmlns:p14="http://schemas.microsoft.com/office/powerpoint/2010/main" val="26096740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30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2581958A-DABA-4915-BBBB-3F33096B89C7}"/>
              </a:ext>
            </a:extLst>
          </p:cNvPr>
          <p:cNvPicPr>
            <a:picLocks noChangeAspect="1"/>
          </p:cNvPicPr>
          <p:nvPr/>
        </p:nvPicPr>
        <p:blipFill rotWithShape="1">
          <a:blip r:embed="rId2">
            <a:extLst>
              <a:ext uri="{28A0092B-C50C-407E-A947-70E740481C1C}">
                <a14:useLocalDpi xmlns:a14="http://schemas.microsoft.com/office/drawing/2010/main" val="0"/>
              </a:ext>
            </a:extLst>
          </a:blip>
          <a:srcRect l="53720" t="9514" r="4066" b="54444"/>
          <a:stretch/>
        </p:blipFill>
        <p:spPr>
          <a:xfrm>
            <a:off x="1798203" y="986292"/>
            <a:ext cx="8566565" cy="5651780"/>
          </a:xfrm>
          <a:prstGeom prst="rect">
            <a:avLst/>
          </a:prstGeom>
        </p:spPr>
      </p:pic>
    </p:spTree>
    <p:extLst>
      <p:ext uri="{BB962C8B-B14F-4D97-AF65-F5344CB8AC3E}">
        <p14:creationId xmlns:p14="http://schemas.microsoft.com/office/powerpoint/2010/main" val="7353152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1E29AFAF-F5E6-4CEE-A81F-4CE916825028}"/>
              </a:ext>
            </a:extLst>
          </p:cNvPr>
          <p:cNvPicPr>
            <a:picLocks noChangeAspect="1"/>
          </p:cNvPicPr>
          <p:nvPr/>
        </p:nvPicPr>
        <p:blipFill rotWithShape="1">
          <a:blip r:embed="rId2">
            <a:extLst>
              <a:ext uri="{28A0092B-C50C-407E-A947-70E740481C1C}">
                <a14:useLocalDpi xmlns:a14="http://schemas.microsoft.com/office/drawing/2010/main" val="0"/>
              </a:ext>
            </a:extLst>
          </a:blip>
          <a:srcRect l="53762" t="46138" r="4372" b="42433"/>
          <a:stretch/>
        </p:blipFill>
        <p:spPr>
          <a:xfrm>
            <a:off x="834192" y="1134563"/>
            <a:ext cx="10485515" cy="2211887"/>
          </a:xfrm>
          <a:prstGeom prst="rect">
            <a:avLst/>
          </a:prstGeom>
        </p:spPr>
      </p:pic>
      <p:sp>
        <p:nvSpPr>
          <p:cNvPr id="9" name="TextBox 8">
            <a:extLst>
              <a:ext uri="{FF2B5EF4-FFF2-40B4-BE49-F238E27FC236}">
                <a16:creationId xmlns:a16="http://schemas.microsoft.com/office/drawing/2014/main" id="{A8430D56-78A1-46A4-80C2-12C5EE1D5E23}"/>
              </a:ext>
            </a:extLst>
          </p:cNvPr>
          <p:cNvSpPr txBox="1"/>
          <p:nvPr/>
        </p:nvSpPr>
        <p:spPr>
          <a:xfrm>
            <a:off x="368299" y="3944190"/>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31 So they said, “Believe on the Lord Jesus Christ, and you will be saved, you and your household.”</a:t>
            </a:r>
          </a:p>
        </p:txBody>
      </p:sp>
      <p:sp>
        <p:nvSpPr>
          <p:cNvPr id="10" name="TextBox 9">
            <a:extLst>
              <a:ext uri="{FF2B5EF4-FFF2-40B4-BE49-F238E27FC236}">
                <a16:creationId xmlns:a16="http://schemas.microsoft.com/office/drawing/2014/main" id="{A3FB485B-786B-4C33-ABD9-177BF61AFE6B}"/>
              </a:ext>
            </a:extLst>
          </p:cNvPr>
          <p:cNvSpPr txBox="1"/>
          <p:nvPr/>
        </p:nvSpPr>
        <p:spPr>
          <a:xfrm>
            <a:off x="6191249" y="2316706"/>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believe</a:t>
            </a:r>
          </a:p>
        </p:txBody>
      </p:sp>
    </p:spTree>
    <p:extLst>
      <p:ext uri="{BB962C8B-B14F-4D97-AF65-F5344CB8AC3E}">
        <p14:creationId xmlns:p14="http://schemas.microsoft.com/office/powerpoint/2010/main" val="3301471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1E29AFAF-F5E6-4CEE-A81F-4CE916825028}"/>
              </a:ext>
            </a:extLst>
          </p:cNvPr>
          <p:cNvPicPr>
            <a:picLocks noChangeAspect="1"/>
          </p:cNvPicPr>
          <p:nvPr/>
        </p:nvPicPr>
        <p:blipFill rotWithShape="1">
          <a:blip r:embed="rId2">
            <a:extLst>
              <a:ext uri="{28A0092B-C50C-407E-A947-70E740481C1C}">
                <a14:useLocalDpi xmlns:a14="http://schemas.microsoft.com/office/drawing/2010/main" val="0"/>
              </a:ext>
            </a:extLst>
          </a:blip>
          <a:srcRect l="53762" t="57993" r="4372" b="31283"/>
          <a:stretch/>
        </p:blipFill>
        <p:spPr>
          <a:xfrm>
            <a:off x="834192" y="1149349"/>
            <a:ext cx="10485515" cy="2075465"/>
          </a:xfrm>
          <a:prstGeom prst="rect">
            <a:avLst/>
          </a:prstGeom>
        </p:spPr>
      </p:pic>
      <p:sp>
        <p:nvSpPr>
          <p:cNvPr id="9" name="TextBox 8">
            <a:extLst>
              <a:ext uri="{FF2B5EF4-FFF2-40B4-BE49-F238E27FC236}">
                <a16:creationId xmlns:a16="http://schemas.microsoft.com/office/drawing/2014/main" id="{71F3B385-3054-425D-8684-23D406E9C940}"/>
              </a:ext>
            </a:extLst>
          </p:cNvPr>
          <p:cNvSpPr txBox="1"/>
          <p:nvPr/>
        </p:nvSpPr>
        <p:spPr>
          <a:xfrm>
            <a:off x="368299" y="3613990"/>
            <a:ext cx="6146801"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30 And truly Jesus did many other signs in the presence of His disciples, which are not written in this book;</a:t>
            </a:r>
          </a:p>
          <a:p>
            <a:r>
              <a:rPr lang="en-US" sz="2800" i="1" dirty="0">
                <a:latin typeface="Arial" panose="020B0604020202020204" pitchFamily="34" charset="0"/>
                <a:cs typeface="Arial" panose="020B0604020202020204" pitchFamily="34" charset="0"/>
              </a:rPr>
              <a:t> 31 but these are written that you may believe that Jesus is the Christ, the Son of God, and that believing you may have life in His name.</a:t>
            </a:r>
          </a:p>
        </p:txBody>
      </p:sp>
      <p:sp>
        <p:nvSpPr>
          <p:cNvPr id="10" name="TextBox 9">
            <a:extLst>
              <a:ext uri="{FF2B5EF4-FFF2-40B4-BE49-F238E27FC236}">
                <a16:creationId xmlns:a16="http://schemas.microsoft.com/office/drawing/2014/main" id="{2D222F2D-30B8-40BC-B175-9999C3E0A32C}"/>
              </a:ext>
            </a:extLst>
          </p:cNvPr>
          <p:cNvSpPr txBox="1"/>
          <p:nvPr/>
        </p:nvSpPr>
        <p:spPr>
          <a:xfrm>
            <a:off x="4438649" y="2037306"/>
            <a:ext cx="65341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 is God’s Son</a:t>
            </a:r>
          </a:p>
        </p:txBody>
      </p:sp>
      <p:sp>
        <p:nvSpPr>
          <p:cNvPr id="11" name="Rectangle 10">
            <a:extLst>
              <a:ext uri="{FF2B5EF4-FFF2-40B4-BE49-F238E27FC236}">
                <a16:creationId xmlns:a16="http://schemas.microsoft.com/office/drawing/2014/main" id="{7AE0A67E-AA28-4613-BC0D-297B9BDE2ACD}"/>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875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1E29AFAF-F5E6-4CEE-A81F-4CE916825028}"/>
              </a:ext>
            </a:extLst>
          </p:cNvPr>
          <p:cNvPicPr>
            <a:picLocks noChangeAspect="1"/>
          </p:cNvPicPr>
          <p:nvPr/>
        </p:nvPicPr>
        <p:blipFill rotWithShape="1">
          <a:blip r:embed="rId2">
            <a:extLst>
              <a:ext uri="{28A0092B-C50C-407E-A947-70E740481C1C}">
                <a14:useLocalDpi xmlns:a14="http://schemas.microsoft.com/office/drawing/2010/main" val="0"/>
              </a:ext>
            </a:extLst>
          </a:blip>
          <a:srcRect l="53762" t="69773" r="4372" b="18377"/>
          <a:stretch/>
        </p:blipFill>
        <p:spPr>
          <a:xfrm>
            <a:off x="834192" y="1136650"/>
            <a:ext cx="10485515" cy="2293372"/>
          </a:xfrm>
          <a:prstGeom prst="rect">
            <a:avLst/>
          </a:prstGeom>
        </p:spPr>
      </p:pic>
      <p:sp>
        <p:nvSpPr>
          <p:cNvPr id="9" name="TextBox 8">
            <a:extLst>
              <a:ext uri="{FF2B5EF4-FFF2-40B4-BE49-F238E27FC236}">
                <a16:creationId xmlns:a16="http://schemas.microsoft.com/office/drawing/2014/main" id="{BC895BEF-7045-450E-97A9-64EE5F80E315}"/>
              </a:ext>
            </a:extLst>
          </p:cNvPr>
          <p:cNvSpPr txBox="1"/>
          <p:nvPr/>
        </p:nvSpPr>
        <p:spPr>
          <a:xfrm>
            <a:off x="368299" y="3944190"/>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24 “Therefore I said to you that you will die in your sins; for if you do not believe that I am He, you will die in your sins.”</a:t>
            </a:r>
          </a:p>
        </p:txBody>
      </p:sp>
      <p:sp>
        <p:nvSpPr>
          <p:cNvPr id="10" name="TextBox 9">
            <a:extLst>
              <a:ext uri="{FF2B5EF4-FFF2-40B4-BE49-F238E27FC236}">
                <a16:creationId xmlns:a16="http://schemas.microsoft.com/office/drawing/2014/main" id="{36DD3741-EFAB-423B-BE29-ABFCD6D84914}"/>
              </a:ext>
            </a:extLst>
          </p:cNvPr>
          <p:cNvSpPr txBox="1"/>
          <p:nvPr/>
        </p:nvSpPr>
        <p:spPr>
          <a:xfrm>
            <a:off x="5187949" y="2634206"/>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die in my sins</a:t>
            </a:r>
          </a:p>
        </p:txBody>
      </p:sp>
    </p:spTree>
    <p:extLst>
      <p:ext uri="{BB962C8B-B14F-4D97-AF65-F5344CB8AC3E}">
        <p14:creationId xmlns:p14="http://schemas.microsoft.com/office/powerpoint/2010/main" val="7929525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10;&#10;Description automatically generated">
            <a:extLst>
              <a:ext uri="{FF2B5EF4-FFF2-40B4-BE49-F238E27FC236}">
                <a16:creationId xmlns:a16="http://schemas.microsoft.com/office/drawing/2014/main" id="{5460312D-B510-4CBD-88D1-BA62A6E8CC0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923" t="32786" r="4547" b="41912"/>
          <a:stretch/>
        </p:blipFill>
        <p:spPr>
          <a:xfrm>
            <a:off x="886890" y="863351"/>
            <a:ext cx="10401301" cy="4896465"/>
          </a:xfrm>
          <a:prstGeom prst="rect">
            <a:avLst/>
          </a:prstGeom>
        </p:spPr>
      </p:pic>
    </p:spTree>
    <p:extLst>
      <p:ext uri="{BB962C8B-B14F-4D97-AF65-F5344CB8AC3E}">
        <p14:creationId xmlns:p14="http://schemas.microsoft.com/office/powerpoint/2010/main" val="298236091"/>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1E29AFAF-F5E6-4CEE-A81F-4CE916825028}"/>
              </a:ext>
            </a:extLst>
          </p:cNvPr>
          <p:cNvPicPr>
            <a:picLocks noChangeAspect="1"/>
          </p:cNvPicPr>
          <p:nvPr/>
        </p:nvPicPr>
        <p:blipFill rotWithShape="1">
          <a:blip r:embed="rId2">
            <a:extLst>
              <a:ext uri="{28A0092B-C50C-407E-A947-70E740481C1C}">
                <a14:useLocalDpi xmlns:a14="http://schemas.microsoft.com/office/drawing/2010/main" val="0"/>
              </a:ext>
            </a:extLst>
          </a:blip>
          <a:srcRect l="53762" t="85696" r="4372" b="11713"/>
          <a:stretch/>
        </p:blipFill>
        <p:spPr>
          <a:xfrm>
            <a:off x="834192" y="1191253"/>
            <a:ext cx="10485515" cy="501449"/>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EEEB3EEA-0C42-406C-AE34-78D3D863857A}"/>
              </a:ext>
            </a:extLst>
          </p:cNvPr>
          <p:cNvPicPr>
            <a:picLocks noChangeAspect="1"/>
          </p:cNvPicPr>
          <p:nvPr/>
        </p:nvPicPr>
        <p:blipFill rotWithShape="1">
          <a:blip r:embed="rId2">
            <a:extLst>
              <a:ext uri="{28A0092B-C50C-407E-A947-70E740481C1C}">
                <a14:useLocalDpi xmlns:a14="http://schemas.microsoft.com/office/drawing/2010/main" val="0"/>
              </a:ext>
            </a:extLst>
          </a:blip>
          <a:srcRect l="54529" t="91395" r="20946" b="6600"/>
          <a:stretch/>
        </p:blipFill>
        <p:spPr>
          <a:xfrm>
            <a:off x="192112" y="5942540"/>
            <a:ext cx="6142007" cy="388088"/>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4FF2190B-F5DE-4D37-B23E-590F55BA50CE}"/>
              </a:ext>
            </a:extLst>
          </p:cNvPr>
          <p:cNvPicPr>
            <a:picLocks noChangeAspect="1"/>
          </p:cNvPicPr>
          <p:nvPr/>
        </p:nvPicPr>
        <p:blipFill rotWithShape="1">
          <a:blip r:embed="rId2">
            <a:extLst>
              <a:ext uri="{28A0092B-C50C-407E-A947-70E740481C1C}">
                <a14:useLocalDpi xmlns:a14="http://schemas.microsoft.com/office/drawing/2010/main" val="0"/>
              </a:ext>
            </a:extLst>
          </a:blip>
          <a:srcRect l="78672" t="91395" r="7452" b="6599"/>
          <a:stretch/>
        </p:blipFill>
        <p:spPr>
          <a:xfrm>
            <a:off x="1525512" y="6381677"/>
            <a:ext cx="3475206" cy="388088"/>
          </a:xfrm>
          <a:prstGeom prst="rect">
            <a:avLst/>
          </a:prstGeom>
        </p:spPr>
      </p:pic>
      <p:sp>
        <p:nvSpPr>
          <p:cNvPr id="16" name="TextBox 15">
            <a:extLst>
              <a:ext uri="{FF2B5EF4-FFF2-40B4-BE49-F238E27FC236}">
                <a16:creationId xmlns:a16="http://schemas.microsoft.com/office/drawing/2014/main" id="{83CB835C-3C4D-4430-A6D4-C8D8903391B6}"/>
              </a:ext>
            </a:extLst>
          </p:cNvPr>
          <p:cNvSpPr txBox="1"/>
          <p:nvPr/>
        </p:nvSpPr>
        <p:spPr>
          <a:xfrm>
            <a:off x="267418" y="1800259"/>
            <a:ext cx="11603739" cy="4093428"/>
          </a:xfrm>
          <a:prstGeom prst="rect">
            <a:avLst/>
          </a:prstGeom>
          <a:noFill/>
        </p:spPr>
        <p:txBody>
          <a:bodyPr wrap="square" rtlCol="0">
            <a:spAutoFit/>
          </a:bodyPr>
          <a:lstStyle/>
          <a:p>
            <a:r>
              <a:rPr lang="en-US" sz="2600" i="1" dirty="0">
                <a:latin typeface="Arial" panose="020B0604020202020204" pitchFamily="34" charset="0"/>
                <a:cs typeface="Arial" panose="020B0604020202020204" pitchFamily="34" charset="0"/>
              </a:rPr>
              <a:t> 19 You believe that there is one God. You do well. Even the demons believe—and tremble!</a:t>
            </a:r>
          </a:p>
          <a:p>
            <a:r>
              <a:rPr lang="en-US" sz="2600" i="1" dirty="0">
                <a:latin typeface="Arial" panose="020B0604020202020204" pitchFamily="34" charset="0"/>
                <a:cs typeface="Arial" panose="020B0604020202020204" pitchFamily="34" charset="0"/>
              </a:rPr>
              <a:t> 20 But do you want to know, O foolish man, that faith without works is dead?</a:t>
            </a:r>
          </a:p>
          <a:p>
            <a:r>
              <a:rPr lang="en-US" sz="2600" i="1" dirty="0">
                <a:latin typeface="Arial" panose="020B0604020202020204" pitchFamily="34" charset="0"/>
                <a:cs typeface="Arial" panose="020B0604020202020204" pitchFamily="34" charset="0"/>
              </a:rPr>
              <a:t> 21 Was not Abraham our father justified by works when he offered Isaac his son on the altar?</a:t>
            </a:r>
          </a:p>
          <a:p>
            <a:r>
              <a:rPr lang="en-US" sz="2600" i="1" dirty="0">
                <a:latin typeface="Arial" panose="020B0604020202020204" pitchFamily="34" charset="0"/>
                <a:cs typeface="Arial" panose="020B0604020202020204" pitchFamily="34" charset="0"/>
              </a:rPr>
              <a:t> 22 Do you see that faith was working </a:t>
            </a:r>
            <a:br>
              <a:rPr lang="en-US" sz="2600" i="1" dirty="0">
                <a:latin typeface="Arial" panose="020B0604020202020204" pitchFamily="34" charset="0"/>
                <a:cs typeface="Arial" panose="020B0604020202020204" pitchFamily="34" charset="0"/>
              </a:rPr>
            </a:br>
            <a:r>
              <a:rPr lang="en-US" sz="2600" i="1" dirty="0">
                <a:latin typeface="Arial" panose="020B0604020202020204" pitchFamily="34" charset="0"/>
                <a:cs typeface="Arial" panose="020B0604020202020204" pitchFamily="34" charset="0"/>
              </a:rPr>
              <a:t>together with his works, and by works </a:t>
            </a:r>
            <a:br>
              <a:rPr lang="en-US" sz="2600" i="1" dirty="0">
                <a:latin typeface="Arial" panose="020B0604020202020204" pitchFamily="34" charset="0"/>
                <a:cs typeface="Arial" panose="020B0604020202020204" pitchFamily="34" charset="0"/>
              </a:rPr>
            </a:br>
            <a:r>
              <a:rPr lang="en-US" sz="2600" i="1" dirty="0">
                <a:latin typeface="Arial" panose="020B0604020202020204" pitchFamily="34" charset="0"/>
                <a:cs typeface="Arial" panose="020B0604020202020204" pitchFamily="34" charset="0"/>
              </a:rPr>
              <a:t>faith was made perfect?</a:t>
            </a:r>
          </a:p>
          <a:p>
            <a:r>
              <a:rPr lang="en-US" sz="2600" i="1" dirty="0">
                <a:latin typeface="Arial" panose="020B0604020202020204" pitchFamily="34" charset="0"/>
                <a:cs typeface="Arial" panose="020B0604020202020204" pitchFamily="34" charset="0"/>
              </a:rPr>
              <a:t>…24 You see then that a man is justified</a:t>
            </a:r>
            <a:br>
              <a:rPr lang="en-US" sz="2600" i="1" dirty="0">
                <a:latin typeface="Arial" panose="020B0604020202020204" pitchFamily="34" charset="0"/>
                <a:cs typeface="Arial" panose="020B0604020202020204" pitchFamily="34" charset="0"/>
              </a:rPr>
            </a:br>
            <a:r>
              <a:rPr lang="en-US" sz="2600" i="1" dirty="0">
                <a:latin typeface="Arial" panose="020B0604020202020204" pitchFamily="34" charset="0"/>
                <a:cs typeface="Arial" panose="020B0604020202020204" pitchFamily="34" charset="0"/>
              </a:rPr>
              <a:t>by works, and not by faith only.</a:t>
            </a:r>
          </a:p>
        </p:txBody>
      </p:sp>
      <p:sp>
        <p:nvSpPr>
          <p:cNvPr id="11" name="Rectangle 10">
            <a:extLst>
              <a:ext uri="{FF2B5EF4-FFF2-40B4-BE49-F238E27FC236}">
                <a16:creationId xmlns:a16="http://schemas.microsoft.com/office/drawing/2014/main" id="{85651855-D164-4415-8FD9-C06A884D6EB7}"/>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92917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651855-D164-4415-8FD9-C06A884D6EB7}"/>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Graphical user interface, text, application&#10;&#10;Description automatically generated">
            <a:extLst>
              <a:ext uri="{FF2B5EF4-FFF2-40B4-BE49-F238E27FC236}">
                <a16:creationId xmlns:a16="http://schemas.microsoft.com/office/drawing/2014/main" id="{3FE5C576-621F-47A1-B29F-F434ADD14EB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532" t="9357" r="3546" b="53684"/>
          <a:stretch/>
        </p:blipFill>
        <p:spPr>
          <a:xfrm>
            <a:off x="1794282" y="949751"/>
            <a:ext cx="8720877" cy="5802654"/>
          </a:xfrm>
          <a:prstGeom prst="rect">
            <a:avLst/>
          </a:prstGeom>
        </p:spPr>
      </p:pic>
    </p:spTree>
    <p:extLst>
      <p:ext uri="{BB962C8B-B14F-4D97-AF65-F5344CB8AC3E}">
        <p14:creationId xmlns:p14="http://schemas.microsoft.com/office/powerpoint/2010/main" val="20584470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4163296-240A-4D16-A79D-36C6D4C160BD}"/>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45509" r="4269" b="42837"/>
          <a:stretch/>
        </p:blipFill>
        <p:spPr>
          <a:xfrm>
            <a:off x="789446" y="1017348"/>
            <a:ext cx="10568915" cy="2255364"/>
          </a:xfrm>
          <a:prstGeom prst="rect">
            <a:avLst/>
          </a:prstGeom>
        </p:spPr>
      </p:pic>
      <p:sp>
        <p:nvSpPr>
          <p:cNvPr id="9" name="TextBox 8">
            <a:extLst>
              <a:ext uri="{FF2B5EF4-FFF2-40B4-BE49-F238E27FC236}">
                <a16:creationId xmlns:a16="http://schemas.microsoft.com/office/drawing/2014/main" id="{DB645B40-30C2-4D2D-81E9-1E20393C93D8}"/>
              </a:ext>
            </a:extLst>
          </p:cNvPr>
          <p:cNvSpPr txBox="1"/>
          <p:nvPr/>
        </p:nvSpPr>
        <p:spPr>
          <a:xfrm>
            <a:off x="368299" y="3944190"/>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30 Truly, these times of ignorance God overlooked, but now commands all men everywhere to repent…</a:t>
            </a:r>
          </a:p>
        </p:txBody>
      </p:sp>
      <p:sp>
        <p:nvSpPr>
          <p:cNvPr id="10" name="TextBox 9">
            <a:extLst>
              <a:ext uri="{FF2B5EF4-FFF2-40B4-BE49-F238E27FC236}">
                <a16:creationId xmlns:a16="http://schemas.microsoft.com/office/drawing/2014/main" id="{8AA0E97E-4141-42BD-8EE0-C5B6A0A05520}"/>
              </a:ext>
            </a:extLst>
          </p:cNvPr>
          <p:cNvSpPr txBox="1"/>
          <p:nvPr/>
        </p:nvSpPr>
        <p:spPr>
          <a:xfrm>
            <a:off x="4946649" y="2291306"/>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repent</a:t>
            </a:r>
          </a:p>
        </p:txBody>
      </p:sp>
    </p:spTree>
    <p:extLst>
      <p:ext uri="{BB962C8B-B14F-4D97-AF65-F5344CB8AC3E}">
        <p14:creationId xmlns:p14="http://schemas.microsoft.com/office/powerpoint/2010/main" val="9066666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4163296-240A-4D16-A79D-36C6D4C160BD}"/>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7971" r="4269" b="31304"/>
          <a:stretch/>
        </p:blipFill>
        <p:spPr>
          <a:xfrm>
            <a:off x="789446" y="1147235"/>
            <a:ext cx="10568915" cy="2075468"/>
          </a:xfrm>
          <a:prstGeom prst="rect">
            <a:avLst/>
          </a:prstGeom>
        </p:spPr>
      </p:pic>
      <p:sp>
        <p:nvSpPr>
          <p:cNvPr id="9" name="TextBox 8">
            <a:extLst>
              <a:ext uri="{FF2B5EF4-FFF2-40B4-BE49-F238E27FC236}">
                <a16:creationId xmlns:a16="http://schemas.microsoft.com/office/drawing/2014/main" id="{C28AC458-D192-4D1B-8F0A-CC089AFF6798}"/>
              </a:ext>
            </a:extLst>
          </p:cNvPr>
          <p:cNvSpPr txBox="1"/>
          <p:nvPr/>
        </p:nvSpPr>
        <p:spPr>
          <a:xfrm>
            <a:off x="368299" y="3601290"/>
            <a:ext cx="6105071"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28 “But what do you think? A man had two sons, and he came to the first and said, ‘Son, go, work today in my vineyard.’</a:t>
            </a:r>
          </a:p>
          <a:p>
            <a:r>
              <a:rPr lang="en-US" sz="2800" i="1" dirty="0">
                <a:latin typeface="Arial" panose="020B0604020202020204" pitchFamily="34" charset="0"/>
                <a:cs typeface="Arial" panose="020B0604020202020204" pitchFamily="34" charset="0"/>
              </a:rPr>
              <a:t> 29 “He answered and said, ‘I will not,’ but afterward he regretted it and went.”</a:t>
            </a:r>
          </a:p>
        </p:txBody>
      </p:sp>
      <p:sp>
        <p:nvSpPr>
          <p:cNvPr id="10" name="TextBox 9">
            <a:extLst>
              <a:ext uri="{FF2B5EF4-FFF2-40B4-BE49-F238E27FC236}">
                <a16:creationId xmlns:a16="http://schemas.microsoft.com/office/drawing/2014/main" id="{FFAECD7D-E1D7-4D3D-824D-1757DC087DF2}"/>
              </a:ext>
            </a:extLst>
          </p:cNvPr>
          <p:cNvSpPr txBox="1"/>
          <p:nvPr/>
        </p:nvSpPr>
        <p:spPr>
          <a:xfrm>
            <a:off x="4641849" y="2002247"/>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regret doing wrong and</a:t>
            </a:r>
          </a:p>
        </p:txBody>
      </p:sp>
      <p:sp>
        <p:nvSpPr>
          <p:cNvPr id="11" name="TextBox 10">
            <a:extLst>
              <a:ext uri="{FF2B5EF4-FFF2-40B4-BE49-F238E27FC236}">
                <a16:creationId xmlns:a16="http://schemas.microsoft.com/office/drawing/2014/main" id="{A0811BDB-5D35-4820-A43F-D4FF0B4D7246}"/>
              </a:ext>
            </a:extLst>
          </p:cNvPr>
          <p:cNvSpPr txBox="1"/>
          <p:nvPr/>
        </p:nvSpPr>
        <p:spPr>
          <a:xfrm>
            <a:off x="4641849" y="2574375"/>
            <a:ext cx="63690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decide to turn away from sin</a:t>
            </a:r>
          </a:p>
        </p:txBody>
      </p:sp>
    </p:spTree>
    <p:extLst>
      <p:ext uri="{BB962C8B-B14F-4D97-AF65-F5344CB8AC3E}">
        <p14:creationId xmlns:p14="http://schemas.microsoft.com/office/powerpoint/2010/main" val="3961829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4163296-240A-4D16-A79D-36C6D4C160BD}"/>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9762" r="4269" b="17616"/>
          <a:stretch/>
        </p:blipFill>
        <p:spPr>
          <a:xfrm>
            <a:off x="789446" y="1127440"/>
            <a:ext cx="10568915" cy="2442409"/>
          </a:xfrm>
          <a:prstGeom prst="rect">
            <a:avLst/>
          </a:prstGeom>
        </p:spPr>
      </p:pic>
      <p:sp>
        <p:nvSpPr>
          <p:cNvPr id="9" name="TextBox 8">
            <a:extLst>
              <a:ext uri="{FF2B5EF4-FFF2-40B4-BE49-F238E27FC236}">
                <a16:creationId xmlns:a16="http://schemas.microsoft.com/office/drawing/2014/main" id="{827D7AEB-BA8A-447D-900F-75C3E73EC221}"/>
              </a:ext>
            </a:extLst>
          </p:cNvPr>
          <p:cNvSpPr txBox="1"/>
          <p:nvPr/>
        </p:nvSpPr>
        <p:spPr>
          <a:xfrm>
            <a:off x="368299" y="3601290"/>
            <a:ext cx="6105071" cy="954107"/>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 “I tell you, no; but unless you repent you will all likewise perish.”</a:t>
            </a:r>
          </a:p>
        </p:txBody>
      </p:sp>
      <p:sp>
        <p:nvSpPr>
          <p:cNvPr id="10" name="TextBox 9">
            <a:extLst>
              <a:ext uri="{FF2B5EF4-FFF2-40B4-BE49-F238E27FC236}">
                <a16:creationId xmlns:a16="http://schemas.microsoft.com/office/drawing/2014/main" id="{EC1C239E-611D-4EAD-BEC9-7F9ACCCF374F}"/>
              </a:ext>
            </a:extLst>
          </p:cNvPr>
          <p:cNvSpPr txBox="1"/>
          <p:nvPr/>
        </p:nvSpPr>
        <p:spPr>
          <a:xfrm>
            <a:off x="4679949" y="2625175"/>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perish</a:t>
            </a:r>
          </a:p>
        </p:txBody>
      </p:sp>
    </p:spTree>
    <p:extLst>
      <p:ext uri="{BB962C8B-B14F-4D97-AF65-F5344CB8AC3E}">
        <p14:creationId xmlns:p14="http://schemas.microsoft.com/office/powerpoint/2010/main" val="4205166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4163296-240A-4D16-A79D-36C6D4C160BD}"/>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85875" r="4269" b="11280"/>
          <a:stretch/>
        </p:blipFill>
        <p:spPr>
          <a:xfrm>
            <a:off x="789446" y="1217935"/>
            <a:ext cx="10568915" cy="550528"/>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054ED954-7314-48A1-9589-857DD8F94596}"/>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91105" r="4269" b="6024"/>
          <a:stretch/>
        </p:blipFill>
        <p:spPr>
          <a:xfrm>
            <a:off x="789445" y="2229854"/>
            <a:ext cx="10568915" cy="555619"/>
          </a:xfrm>
          <a:prstGeom prst="rect">
            <a:avLst/>
          </a:prstGeom>
        </p:spPr>
      </p:pic>
    </p:spTree>
    <p:extLst>
      <p:ext uri="{BB962C8B-B14F-4D97-AF65-F5344CB8AC3E}">
        <p14:creationId xmlns:p14="http://schemas.microsoft.com/office/powerpoint/2010/main" val="17374573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FDDD803C-98AB-44C3-B8A4-D78FB90DBD7C}"/>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9591" r="3727" b="53450"/>
          <a:stretch/>
        </p:blipFill>
        <p:spPr>
          <a:xfrm>
            <a:off x="1769990" y="1023262"/>
            <a:ext cx="8684103" cy="5802654"/>
          </a:xfrm>
          <a:prstGeom prst="rect">
            <a:avLst/>
          </a:prstGeom>
        </p:spPr>
      </p:pic>
    </p:spTree>
    <p:extLst>
      <p:ext uri="{BB962C8B-B14F-4D97-AF65-F5344CB8AC3E}">
        <p14:creationId xmlns:p14="http://schemas.microsoft.com/office/powerpoint/2010/main" val="31881403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403D350-F6FB-4AA4-A99F-441CC3F3962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45508" r="4631" b="42924"/>
          <a:stretch/>
        </p:blipFill>
        <p:spPr>
          <a:xfrm>
            <a:off x="783470" y="1004948"/>
            <a:ext cx="10478251" cy="2238786"/>
          </a:xfrm>
          <a:prstGeom prst="rect">
            <a:avLst/>
          </a:prstGeom>
        </p:spPr>
      </p:pic>
      <p:sp>
        <p:nvSpPr>
          <p:cNvPr id="10" name="TextBox 9">
            <a:extLst>
              <a:ext uri="{FF2B5EF4-FFF2-40B4-BE49-F238E27FC236}">
                <a16:creationId xmlns:a16="http://schemas.microsoft.com/office/drawing/2014/main" id="{78B5C488-162D-47F1-913F-A878CF47CC89}"/>
              </a:ext>
            </a:extLst>
          </p:cNvPr>
          <p:cNvSpPr txBox="1"/>
          <p:nvPr/>
        </p:nvSpPr>
        <p:spPr>
          <a:xfrm>
            <a:off x="342899" y="3359990"/>
            <a:ext cx="6105071" cy="3539430"/>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9 that if you confess with your mouth the Lord Jesus and believe in your heart that God has raised Him from the dead, you will be saved.</a:t>
            </a:r>
          </a:p>
          <a:p>
            <a:r>
              <a:rPr lang="en-US" sz="2800" i="1" dirty="0">
                <a:latin typeface="Arial" panose="020B0604020202020204" pitchFamily="34" charset="0"/>
                <a:cs typeface="Arial" panose="020B0604020202020204" pitchFamily="34" charset="0"/>
              </a:rPr>
              <a:t> 10 For with the heart one believes unto righteousness, and with the mouth confession is made unto salvation.</a:t>
            </a:r>
          </a:p>
        </p:txBody>
      </p:sp>
      <p:sp>
        <p:nvSpPr>
          <p:cNvPr id="11" name="TextBox 10">
            <a:extLst>
              <a:ext uri="{FF2B5EF4-FFF2-40B4-BE49-F238E27FC236}">
                <a16:creationId xmlns:a16="http://schemas.microsoft.com/office/drawing/2014/main" id="{C5FAEA05-0199-4191-91C5-77C9002E7219}"/>
              </a:ext>
            </a:extLst>
          </p:cNvPr>
          <p:cNvSpPr txBox="1"/>
          <p:nvPr/>
        </p:nvSpPr>
        <p:spPr>
          <a:xfrm>
            <a:off x="5073649" y="2307675"/>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confess</a:t>
            </a:r>
          </a:p>
        </p:txBody>
      </p:sp>
    </p:spTree>
    <p:extLst>
      <p:ext uri="{BB962C8B-B14F-4D97-AF65-F5344CB8AC3E}">
        <p14:creationId xmlns:p14="http://schemas.microsoft.com/office/powerpoint/2010/main" val="16684205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403D350-F6FB-4AA4-A99F-441CC3F3962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8033" r="4631" b="31243"/>
          <a:stretch/>
        </p:blipFill>
        <p:spPr>
          <a:xfrm>
            <a:off x="783470" y="1157638"/>
            <a:ext cx="10478251" cy="2075468"/>
          </a:xfrm>
          <a:prstGeom prst="rect">
            <a:avLst/>
          </a:prstGeom>
        </p:spPr>
      </p:pic>
      <p:sp>
        <p:nvSpPr>
          <p:cNvPr id="9" name="TextBox 8">
            <a:extLst>
              <a:ext uri="{FF2B5EF4-FFF2-40B4-BE49-F238E27FC236}">
                <a16:creationId xmlns:a16="http://schemas.microsoft.com/office/drawing/2014/main" id="{EFE1BF37-11EE-4B62-A19B-EC269D3EE754}"/>
              </a:ext>
            </a:extLst>
          </p:cNvPr>
          <p:cNvSpPr txBox="1"/>
          <p:nvPr/>
        </p:nvSpPr>
        <p:spPr>
          <a:xfrm>
            <a:off x="342899" y="3359990"/>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16 Simon Peter answered and said, “You are the Christ, the Son of the living God.”</a:t>
            </a:r>
          </a:p>
        </p:txBody>
      </p:sp>
      <p:sp>
        <p:nvSpPr>
          <p:cNvPr id="10" name="TextBox 9">
            <a:extLst>
              <a:ext uri="{FF2B5EF4-FFF2-40B4-BE49-F238E27FC236}">
                <a16:creationId xmlns:a16="http://schemas.microsoft.com/office/drawing/2014/main" id="{EE6473B8-9950-4B92-9DE0-187B35862FE5}"/>
              </a:ext>
            </a:extLst>
          </p:cNvPr>
          <p:cNvSpPr txBox="1"/>
          <p:nvPr/>
        </p:nvSpPr>
        <p:spPr>
          <a:xfrm>
            <a:off x="4705349" y="2053675"/>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I believe Jesus is God’s Son</a:t>
            </a:r>
          </a:p>
        </p:txBody>
      </p:sp>
    </p:spTree>
    <p:extLst>
      <p:ext uri="{BB962C8B-B14F-4D97-AF65-F5344CB8AC3E}">
        <p14:creationId xmlns:p14="http://schemas.microsoft.com/office/powerpoint/2010/main" val="10179350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403D350-F6FB-4AA4-A99F-441CC3F3962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70911" r="4631" b="17611"/>
          <a:stretch/>
        </p:blipFill>
        <p:spPr>
          <a:xfrm>
            <a:off x="783470" y="1354981"/>
            <a:ext cx="10478251" cy="2221462"/>
          </a:xfrm>
          <a:prstGeom prst="rect">
            <a:avLst/>
          </a:prstGeom>
        </p:spPr>
      </p:pic>
      <p:sp>
        <p:nvSpPr>
          <p:cNvPr id="9" name="TextBox 8">
            <a:extLst>
              <a:ext uri="{FF2B5EF4-FFF2-40B4-BE49-F238E27FC236}">
                <a16:creationId xmlns:a16="http://schemas.microsoft.com/office/drawing/2014/main" id="{468FC5EC-AFD9-434F-B598-468008EE1499}"/>
              </a:ext>
            </a:extLst>
          </p:cNvPr>
          <p:cNvSpPr txBox="1"/>
          <p:nvPr/>
        </p:nvSpPr>
        <p:spPr>
          <a:xfrm>
            <a:off x="342899" y="3359990"/>
            <a:ext cx="6105071"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32 “Therefore whoever confesses Me before men, him I will also confess before My Father who is in heaven.</a:t>
            </a:r>
          </a:p>
          <a:p>
            <a:r>
              <a:rPr lang="en-US" sz="2800" i="1" dirty="0">
                <a:latin typeface="Arial" panose="020B0604020202020204" pitchFamily="34" charset="0"/>
                <a:cs typeface="Arial" panose="020B0604020202020204" pitchFamily="34" charset="0"/>
              </a:rPr>
              <a:t> 33 “But whoever denies Me before men, him I will also deny before My Father who is in heaven.”</a:t>
            </a:r>
          </a:p>
        </p:txBody>
      </p:sp>
      <p:sp>
        <p:nvSpPr>
          <p:cNvPr id="10" name="TextBox 9">
            <a:extLst>
              <a:ext uri="{FF2B5EF4-FFF2-40B4-BE49-F238E27FC236}">
                <a16:creationId xmlns:a16="http://schemas.microsoft.com/office/drawing/2014/main" id="{4F1B6B23-32DB-4ED0-9346-AAEDA8104AD0}"/>
              </a:ext>
            </a:extLst>
          </p:cNvPr>
          <p:cNvSpPr txBox="1"/>
          <p:nvPr/>
        </p:nvSpPr>
        <p:spPr>
          <a:xfrm>
            <a:off x="4705349" y="2675975"/>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be denied by Jesus </a:t>
            </a:r>
          </a:p>
        </p:txBody>
      </p:sp>
    </p:spTree>
    <p:extLst>
      <p:ext uri="{BB962C8B-B14F-4D97-AF65-F5344CB8AC3E}">
        <p14:creationId xmlns:p14="http://schemas.microsoft.com/office/powerpoint/2010/main" val="4566394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10;&#10;Description automatically generated">
            <a:extLst>
              <a:ext uri="{FF2B5EF4-FFF2-40B4-BE49-F238E27FC236}">
                <a16:creationId xmlns:a16="http://schemas.microsoft.com/office/drawing/2014/main" id="{5460312D-B510-4CBD-88D1-BA62A6E8CC0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923" t="59199" r="4547" b="5221"/>
          <a:stretch/>
        </p:blipFill>
        <p:spPr>
          <a:xfrm>
            <a:off x="879516" y="81161"/>
            <a:ext cx="10302833" cy="6820423"/>
          </a:xfrm>
          <a:prstGeom prst="rect">
            <a:avLst/>
          </a:prstGeom>
        </p:spPr>
      </p:pic>
      <p:sp>
        <p:nvSpPr>
          <p:cNvPr id="3" name="TextBox 2">
            <a:extLst>
              <a:ext uri="{FF2B5EF4-FFF2-40B4-BE49-F238E27FC236}">
                <a16:creationId xmlns:a16="http://schemas.microsoft.com/office/drawing/2014/main" id="{EF28CDBA-25D8-4E64-95F1-E772C9B11041}"/>
              </a:ext>
            </a:extLst>
          </p:cNvPr>
          <p:cNvSpPr txBox="1"/>
          <p:nvPr/>
        </p:nvSpPr>
        <p:spPr>
          <a:xfrm>
            <a:off x="8255877" y="1242523"/>
            <a:ext cx="2621780"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breaking</a:t>
            </a:r>
          </a:p>
        </p:txBody>
      </p:sp>
      <p:sp>
        <p:nvSpPr>
          <p:cNvPr id="9" name="TextBox 8">
            <a:extLst>
              <a:ext uri="{FF2B5EF4-FFF2-40B4-BE49-F238E27FC236}">
                <a16:creationId xmlns:a16="http://schemas.microsoft.com/office/drawing/2014/main" id="{B169FC1E-DB89-4A39-A1BD-9ED2F25CADFB}"/>
              </a:ext>
            </a:extLst>
          </p:cNvPr>
          <p:cNvSpPr txBox="1"/>
          <p:nvPr/>
        </p:nvSpPr>
        <p:spPr>
          <a:xfrm>
            <a:off x="7085710" y="1784511"/>
            <a:ext cx="359812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the law of God</a:t>
            </a:r>
          </a:p>
        </p:txBody>
      </p:sp>
      <p:sp>
        <p:nvSpPr>
          <p:cNvPr id="10" name="TextBox 9">
            <a:extLst>
              <a:ext uri="{FF2B5EF4-FFF2-40B4-BE49-F238E27FC236}">
                <a16:creationId xmlns:a16="http://schemas.microsoft.com/office/drawing/2014/main" id="{1331AC51-C998-49C3-AE06-DA08AF7BB301}"/>
              </a:ext>
            </a:extLst>
          </p:cNvPr>
          <p:cNvSpPr txBox="1"/>
          <p:nvPr/>
        </p:nvSpPr>
        <p:spPr>
          <a:xfrm>
            <a:off x="6609460" y="4827267"/>
            <a:ext cx="3791947"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separates us</a:t>
            </a:r>
          </a:p>
        </p:txBody>
      </p:sp>
      <p:sp>
        <p:nvSpPr>
          <p:cNvPr id="11" name="TextBox 10">
            <a:extLst>
              <a:ext uri="{FF2B5EF4-FFF2-40B4-BE49-F238E27FC236}">
                <a16:creationId xmlns:a16="http://schemas.microsoft.com/office/drawing/2014/main" id="{203A2462-416E-4A5E-BEBD-3566A9FD2073}"/>
              </a:ext>
            </a:extLst>
          </p:cNvPr>
          <p:cNvSpPr txBox="1"/>
          <p:nvPr/>
        </p:nvSpPr>
        <p:spPr>
          <a:xfrm>
            <a:off x="6609460" y="5388305"/>
            <a:ext cx="359812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from God</a:t>
            </a:r>
          </a:p>
        </p:txBody>
      </p:sp>
    </p:spTree>
    <p:extLst>
      <p:ext uri="{BB962C8B-B14F-4D97-AF65-F5344CB8AC3E}">
        <p14:creationId xmlns:p14="http://schemas.microsoft.com/office/powerpoint/2010/main" val="35532786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403D350-F6FB-4AA4-A99F-441CC3F3962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86165" r="4631" b="11704"/>
          <a:stretch/>
        </p:blipFill>
        <p:spPr>
          <a:xfrm>
            <a:off x="783470" y="1251291"/>
            <a:ext cx="10478251" cy="41241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95A1BDA4-F1E9-4295-87AA-36F1310150D8}"/>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90986" r="4631" b="6002"/>
          <a:stretch/>
        </p:blipFill>
        <p:spPr>
          <a:xfrm>
            <a:off x="783469" y="2184400"/>
            <a:ext cx="10478251" cy="582859"/>
          </a:xfrm>
          <a:prstGeom prst="rect">
            <a:avLst/>
          </a:prstGeom>
        </p:spPr>
      </p:pic>
    </p:spTree>
    <p:extLst>
      <p:ext uri="{BB962C8B-B14F-4D97-AF65-F5344CB8AC3E}">
        <p14:creationId xmlns:p14="http://schemas.microsoft.com/office/powerpoint/2010/main" val="20117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BAB4AA9-B7B3-40BB-8169-908145495A83}"/>
              </a:ext>
            </a:extLst>
          </p:cNvPr>
          <p:cNvPicPr>
            <a:picLocks noChangeAspect="1"/>
          </p:cNvPicPr>
          <p:nvPr/>
        </p:nvPicPr>
        <p:blipFill rotWithShape="1">
          <a:blip r:embed="rId2">
            <a:extLst>
              <a:ext uri="{28A0092B-C50C-407E-A947-70E740481C1C}">
                <a14:useLocalDpi xmlns:a14="http://schemas.microsoft.com/office/drawing/2010/main" val="0"/>
              </a:ext>
            </a:extLst>
          </a:blip>
          <a:srcRect l="53434" t="9474" r="3184" b="53333"/>
          <a:stretch/>
        </p:blipFill>
        <p:spPr>
          <a:xfrm>
            <a:off x="1761018" y="1018606"/>
            <a:ext cx="8814341" cy="5839394"/>
          </a:xfrm>
          <a:prstGeom prst="rect">
            <a:avLst/>
          </a:prstGeom>
        </p:spPr>
      </p:pic>
    </p:spTree>
    <p:extLst>
      <p:ext uri="{BB962C8B-B14F-4D97-AF65-F5344CB8AC3E}">
        <p14:creationId xmlns:p14="http://schemas.microsoft.com/office/powerpoint/2010/main" val="12129746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46852" r="3493" b="42752"/>
          <a:stretch/>
        </p:blipFill>
        <p:spPr>
          <a:xfrm>
            <a:off x="777565" y="1264627"/>
            <a:ext cx="10763267" cy="2011972"/>
          </a:xfrm>
          <a:prstGeom prst="rect">
            <a:avLst/>
          </a:prstGeom>
        </p:spPr>
      </p:pic>
      <p:sp>
        <p:nvSpPr>
          <p:cNvPr id="14" name="TextBox 13">
            <a:extLst>
              <a:ext uri="{FF2B5EF4-FFF2-40B4-BE49-F238E27FC236}">
                <a16:creationId xmlns:a16="http://schemas.microsoft.com/office/drawing/2014/main" id="{074BED08-6952-4D2C-8C3B-755438613458}"/>
              </a:ext>
            </a:extLst>
          </p:cNvPr>
          <p:cNvSpPr txBox="1"/>
          <p:nvPr/>
        </p:nvSpPr>
        <p:spPr>
          <a:xfrm>
            <a:off x="330199" y="3581402"/>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22:16 - “And now why are you waiting? Arise and be baptized, and wash away your sins, calling on the name of the Lord.”</a:t>
            </a:r>
          </a:p>
        </p:txBody>
      </p:sp>
    </p:spTree>
    <p:extLst>
      <p:ext uri="{BB962C8B-B14F-4D97-AF65-F5344CB8AC3E}">
        <p14:creationId xmlns:p14="http://schemas.microsoft.com/office/powerpoint/2010/main" val="13878808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46852" r="3493" b="42752"/>
          <a:stretch/>
        </p:blipFill>
        <p:spPr>
          <a:xfrm>
            <a:off x="777565" y="1264627"/>
            <a:ext cx="10763267" cy="2011972"/>
          </a:xfrm>
          <a:prstGeom prst="rect">
            <a:avLst/>
          </a:prstGeom>
        </p:spPr>
      </p:pic>
      <p:sp>
        <p:nvSpPr>
          <p:cNvPr id="16" name="TextBox 15">
            <a:extLst>
              <a:ext uri="{FF2B5EF4-FFF2-40B4-BE49-F238E27FC236}">
                <a16:creationId xmlns:a16="http://schemas.microsoft.com/office/drawing/2014/main" id="{FAE6D18F-D9D3-4FC5-B7B5-545F4502B22F}"/>
              </a:ext>
            </a:extLst>
          </p:cNvPr>
          <p:cNvSpPr txBox="1"/>
          <p:nvPr/>
        </p:nvSpPr>
        <p:spPr>
          <a:xfrm>
            <a:off x="330198" y="3581402"/>
            <a:ext cx="6105071"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1 Pet. 3:21 - There is also an antitype which now saves us—baptism (not the removal of the filth of the flesh, but the answer of a good conscience toward God), through the resurrection of Jesus Christ.</a:t>
            </a:r>
          </a:p>
        </p:txBody>
      </p:sp>
    </p:spTree>
    <p:extLst>
      <p:ext uri="{BB962C8B-B14F-4D97-AF65-F5344CB8AC3E}">
        <p14:creationId xmlns:p14="http://schemas.microsoft.com/office/powerpoint/2010/main" val="1215170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8036" r="3493" b="31039"/>
          <a:stretch/>
        </p:blipFill>
        <p:spPr>
          <a:xfrm>
            <a:off x="777565" y="1162046"/>
            <a:ext cx="10763267" cy="211454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9A1BF1F3-6459-4E06-8AC0-7B65E61F864F}"/>
              </a:ext>
            </a:extLst>
          </p:cNvPr>
          <p:cNvPicPr>
            <a:picLocks noChangeAspect="1"/>
          </p:cNvPicPr>
          <p:nvPr/>
        </p:nvPicPr>
        <p:blipFill rotWithShape="1">
          <a:blip r:embed="rId2">
            <a:extLst>
              <a:ext uri="{28A0092B-C50C-407E-A947-70E740481C1C}">
                <a14:useLocalDpi xmlns:a14="http://schemas.microsoft.com/office/drawing/2010/main" val="0"/>
              </a:ext>
            </a:extLst>
          </a:blip>
          <a:srcRect l="67060" t="46852" r="3492" b="42752"/>
          <a:stretch/>
        </p:blipFill>
        <p:spPr>
          <a:xfrm>
            <a:off x="4165600" y="1264627"/>
            <a:ext cx="7375232" cy="2011972"/>
          </a:xfrm>
          <a:prstGeom prst="rect">
            <a:avLst/>
          </a:prstGeom>
        </p:spPr>
      </p:pic>
      <p:sp>
        <p:nvSpPr>
          <p:cNvPr id="12" name="TextBox 11">
            <a:extLst>
              <a:ext uri="{FF2B5EF4-FFF2-40B4-BE49-F238E27FC236}">
                <a16:creationId xmlns:a16="http://schemas.microsoft.com/office/drawing/2014/main" id="{D8C8275B-9F25-4C55-8ECE-D5B414A018FF}"/>
              </a:ext>
            </a:extLst>
          </p:cNvPr>
          <p:cNvSpPr txBox="1"/>
          <p:nvPr/>
        </p:nvSpPr>
        <p:spPr>
          <a:xfrm>
            <a:off x="330199" y="3581402"/>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Mark 16:16 - “He who believes and is baptized will be saved; but he who does not believe will be condemned.”</a:t>
            </a:r>
          </a:p>
        </p:txBody>
      </p:sp>
    </p:spTree>
    <p:extLst>
      <p:ext uri="{BB962C8B-B14F-4D97-AF65-F5344CB8AC3E}">
        <p14:creationId xmlns:p14="http://schemas.microsoft.com/office/powerpoint/2010/main" val="408363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8036" r="3493" b="31039"/>
          <a:stretch/>
        </p:blipFill>
        <p:spPr>
          <a:xfrm>
            <a:off x="777565" y="1162046"/>
            <a:ext cx="10763267" cy="211454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9A1BF1F3-6459-4E06-8AC0-7B65E61F864F}"/>
              </a:ext>
            </a:extLst>
          </p:cNvPr>
          <p:cNvPicPr>
            <a:picLocks noChangeAspect="1"/>
          </p:cNvPicPr>
          <p:nvPr/>
        </p:nvPicPr>
        <p:blipFill rotWithShape="1">
          <a:blip r:embed="rId2">
            <a:extLst>
              <a:ext uri="{28A0092B-C50C-407E-A947-70E740481C1C}">
                <a14:useLocalDpi xmlns:a14="http://schemas.microsoft.com/office/drawing/2010/main" val="0"/>
              </a:ext>
            </a:extLst>
          </a:blip>
          <a:srcRect l="67060" t="46852" r="3492" b="42752"/>
          <a:stretch/>
        </p:blipFill>
        <p:spPr>
          <a:xfrm>
            <a:off x="4165600" y="1264627"/>
            <a:ext cx="7375232" cy="2011972"/>
          </a:xfrm>
          <a:prstGeom prst="rect">
            <a:avLst/>
          </a:prstGeom>
        </p:spPr>
      </p:pic>
      <p:sp>
        <p:nvSpPr>
          <p:cNvPr id="14" name="TextBox 13">
            <a:extLst>
              <a:ext uri="{FF2B5EF4-FFF2-40B4-BE49-F238E27FC236}">
                <a16:creationId xmlns:a16="http://schemas.microsoft.com/office/drawing/2014/main" id="{A8619211-902F-4F0F-8211-9D6336BB5F6B}"/>
              </a:ext>
            </a:extLst>
          </p:cNvPr>
          <p:cNvSpPr txBox="1"/>
          <p:nvPr/>
        </p:nvSpPr>
        <p:spPr>
          <a:xfrm>
            <a:off x="330199" y="3581402"/>
            <a:ext cx="6105071"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2:38 - Then Peter said to them, “Repent, and let every one of you be baptized in the name of Jesus Christ for the remission of sins; and you shall receive the gift of the Holy Spirit.”</a:t>
            </a:r>
          </a:p>
        </p:txBody>
      </p:sp>
      <p:sp>
        <p:nvSpPr>
          <p:cNvPr id="15" name="TextBox 14">
            <a:extLst>
              <a:ext uri="{FF2B5EF4-FFF2-40B4-BE49-F238E27FC236}">
                <a16:creationId xmlns:a16="http://schemas.microsoft.com/office/drawing/2014/main" id="{84D1A901-5DE7-4716-90C7-081CE4DDF4FB}"/>
              </a:ext>
            </a:extLst>
          </p:cNvPr>
          <p:cNvSpPr txBox="1"/>
          <p:nvPr/>
        </p:nvSpPr>
        <p:spPr>
          <a:xfrm>
            <a:off x="4578349" y="2280239"/>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be baptized</a:t>
            </a:r>
          </a:p>
        </p:txBody>
      </p:sp>
    </p:spTree>
    <p:extLst>
      <p:ext uri="{BB962C8B-B14F-4D97-AF65-F5344CB8AC3E}">
        <p14:creationId xmlns:p14="http://schemas.microsoft.com/office/powerpoint/2010/main" val="3351975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8037" r="3493" b="29464"/>
          <a:stretch/>
        </p:blipFill>
        <p:spPr>
          <a:xfrm>
            <a:off x="777565" y="1162046"/>
            <a:ext cx="10763267" cy="2419348"/>
          </a:xfrm>
          <a:prstGeom prst="rect">
            <a:avLst/>
          </a:prstGeom>
        </p:spPr>
      </p:pic>
    </p:spTree>
    <p:extLst>
      <p:ext uri="{BB962C8B-B14F-4D97-AF65-F5344CB8AC3E}">
        <p14:creationId xmlns:p14="http://schemas.microsoft.com/office/powerpoint/2010/main" val="1001301265"/>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8BDB7E2-B418-4EBB-AFD6-27B195E7A216}"/>
              </a:ext>
            </a:extLst>
          </p:cNvPr>
          <p:cNvSpPr txBox="1"/>
          <p:nvPr/>
        </p:nvSpPr>
        <p:spPr>
          <a:xfrm>
            <a:off x="404222" y="1010067"/>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Acts 22:16</a:t>
            </a:r>
          </a:p>
        </p:txBody>
      </p:sp>
      <p:sp>
        <p:nvSpPr>
          <p:cNvPr id="12" name="TextBox 11">
            <a:extLst>
              <a:ext uri="{FF2B5EF4-FFF2-40B4-BE49-F238E27FC236}">
                <a16:creationId xmlns:a16="http://schemas.microsoft.com/office/drawing/2014/main" id="{8CB817B2-23F7-4EBC-9205-F8BDD64412D9}"/>
              </a:ext>
            </a:extLst>
          </p:cNvPr>
          <p:cNvSpPr txBox="1"/>
          <p:nvPr/>
        </p:nvSpPr>
        <p:spPr>
          <a:xfrm>
            <a:off x="4022221" y="1010067"/>
            <a:ext cx="753477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Arise + Baptized = Wash away sins</a:t>
            </a:r>
          </a:p>
        </p:txBody>
      </p:sp>
      <p:sp>
        <p:nvSpPr>
          <p:cNvPr id="14" name="TextBox 13">
            <a:extLst>
              <a:ext uri="{FF2B5EF4-FFF2-40B4-BE49-F238E27FC236}">
                <a16:creationId xmlns:a16="http://schemas.microsoft.com/office/drawing/2014/main" id="{A0DAF91F-64DC-43ED-82E8-A9A9AC19B165}"/>
              </a:ext>
            </a:extLst>
          </p:cNvPr>
          <p:cNvSpPr txBox="1"/>
          <p:nvPr/>
        </p:nvSpPr>
        <p:spPr>
          <a:xfrm>
            <a:off x="404222" y="1799445"/>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1 Pet. 3:21</a:t>
            </a:r>
          </a:p>
        </p:txBody>
      </p:sp>
      <p:sp>
        <p:nvSpPr>
          <p:cNvPr id="15" name="TextBox 14">
            <a:extLst>
              <a:ext uri="{FF2B5EF4-FFF2-40B4-BE49-F238E27FC236}">
                <a16:creationId xmlns:a16="http://schemas.microsoft.com/office/drawing/2014/main" id="{EA3C3600-288C-4F34-912B-F54B461BD81F}"/>
              </a:ext>
            </a:extLst>
          </p:cNvPr>
          <p:cNvSpPr txBox="1"/>
          <p:nvPr/>
        </p:nvSpPr>
        <p:spPr>
          <a:xfrm>
            <a:off x="5712542" y="1799445"/>
            <a:ext cx="4815758"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Baptism = Saves</a:t>
            </a:r>
          </a:p>
        </p:txBody>
      </p:sp>
      <p:sp>
        <p:nvSpPr>
          <p:cNvPr id="16" name="TextBox 15">
            <a:extLst>
              <a:ext uri="{FF2B5EF4-FFF2-40B4-BE49-F238E27FC236}">
                <a16:creationId xmlns:a16="http://schemas.microsoft.com/office/drawing/2014/main" id="{5F90C7BF-BB12-4C4F-994B-21E5973D1747}"/>
              </a:ext>
            </a:extLst>
          </p:cNvPr>
          <p:cNvSpPr txBox="1"/>
          <p:nvPr/>
        </p:nvSpPr>
        <p:spPr>
          <a:xfrm>
            <a:off x="423886" y="2588823"/>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Mark 16:16</a:t>
            </a:r>
          </a:p>
        </p:txBody>
      </p:sp>
      <p:sp>
        <p:nvSpPr>
          <p:cNvPr id="17" name="TextBox 16">
            <a:extLst>
              <a:ext uri="{FF2B5EF4-FFF2-40B4-BE49-F238E27FC236}">
                <a16:creationId xmlns:a16="http://schemas.microsoft.com/office/drawing/2014/main" id="{325C2C16-FA71-4977-9E67-44BF1BC34878}"/>
              </a:ext>
            </a:extLst>
          </p:cNvPr>
          <p:cNvSpPr txBox="1"/>
          <p:nvPr/>
        </p:nvSpPr>
        <p:spPr>
          <a:xfrm>
            <a:off x="3492099" y="2588823"/>
            <a:ext cx="721400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Believes + Baptized = Saved</a:t>
            </a:r>
          </a:p>
        </p:txBody>
      </p:sp>
      <p:sp>
        <p:nvSpPr>
          <p:cNvPr id="18" name="TextBox 17">
            <a:extLst>
              <a:ext uri="{FF2B5EF4-FFF2-40B4-BE49-F238E27FC236}">
                <a16:creationId xmlns:a16="http://schemas.microsoft.com/office/drawing/2014/main" id="{6E8972BE-92A5-4F3C-82A8-E77BE06DF8F3}"/>
              </a:ext>
            </a:extLst>
          </p:cNvPr>
          <p:cNvSpPr txBox="1"/>
          <p:nvPr/>
        </p:nvSpPr>
        <p:spPr>
          <a:xfrm>
            <a:off x="423885" y="3378200"/>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Acts 2:38</a:t>
            </a:r>
          </a:p>
        </p:txBody>
      </p:sp>
      <p:sp>
        <p:nvSpPr>
          <p:cNvPr id="19" name="TextBox 18">
            <a:extLst>
              <a:ext uri="{FF2B5EF4-FFF2-40B4-BE49-F238E27FC236}">
                <a16:creationId xmlns:a16="http://schemas.microsoft.com/office/drawing/2014/main" id="{EE77696F-465A-4B11-B684-EAFB5809A4FC}"/>
              </a:ext>
            </a:extLst>
          </p:cNvPr>
          <p:cNvSpPr txBox="1"/>
          <p:nvPr/>
        </p:nvSpPr>
        <p:spPr>
          <a:xfrm>
            <a:off x="3615407" y="3378200"/>
            <a:ext cx="836069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Repent + Baptized = Forgiveness of sins</a:t>
            </a:r>
          </a:p>
        </p:txBody>
      </p:sp>
      <p:sp>
        <p:nvSpPr>
          <p:cNvPr id="20" name="Rectangle 19">
            <a:extLst>
              <a:ext uri="{FF2B5EF4-FFF2-40B4-BE49-F238E27FC236}">
                <a16:creationId xmlns:a16="http://schemas.microsoft.com/office/drawing/2014/main" id="{95D592A1-FCBE-45A9-A364-053B38A6C0E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2886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8037" r="3493" b="29464"/>
          <a:stretch/>
        </p:blipFill>
        <p:spPr>
          <a:xfrm>
            <a:off x="777565" y="1162046"/>
            <a:ext cx="10763267" cy="2419348"/>
          </a:xfrm>
          <a:prstGeom prst="rect">
            <a:avLst/>
          </a:prstGeom>
        </p:spPr>
      </p:pic>
      <p:sp>
        <p:nvSpPr>
          <p:cNvPr id="3" name="TextBox 2">
            <a:extLst>
              <a:ext uri="{FF2B5EF4-FFF2-40B4-BE49-F238E27FC236}">
                <a16:creationId xmlns:a16="http://schemas.microsoft.com/office/drawing/2014/main" id="{A63723CA-F474-4717-B60D-01EEAF263B10}"/>
              </a:ext>
            </a:extLst>
          </p:cNvPr>
          <p:cNvSpPr txBox="1"/>
          <p:nvPr/>
        </p:nvSpPr>
        <p:spPr>
          <a:xfrm>
            <a:off x="4324349" y="2936557"/>
            <a:ext cx="60134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baptism precedes salvation</a:t>
            </a:r>
          </a:p>
        </p:txBody>
      </p:sp>
    </p:spTree>
    <p:extLst>
      <p:ext uri="{BB962C8B-B14F-4D97-AF65-F5344CB8AC3E}">
        <p14:creationId xmlns:p14="http://schemas.microsoft.com/office/powerpoint/2010/main" val="6655714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8BDB7E2-B418-4EBB-AFD6-27B195E7A216}"/>
              </a:ext>
            </a:extLst>
          </p:cNvPr>
          <p:cNvSpPr txBox="1"/>
          <p:nvPr/>
        </p:nvSpPr>
        <p:spPr>
          <a:xfrm>
            <a:off x="1661522" y="1060867"/>
            <a:ext cx="3233714" cy="492443"/>
          </a:xfrm>
          <a:prstGeom prst="rect">
            <a:avLst/>
          </a:prstGeom>
          <a:noFill/>
        </p:spPr>
        <p:txBody>
          <a:bodyPr wrap="square" rtlCol="0">
            <a:spAutoFit/>
          </a:bodyPr>
          <a:lstStyle/>
          <a:p>
            <a:pPr>
              <a:lnSpc>
                <a:spcPct val="75000"/>
              </a:lnSpc>
            </a:pPr>
            <a:r>
              <a:rPr lang="en-US" sz="3200" b="1" u="sng" dirty="0">
                <a:solidFill>
                  <a:srgbClr val="0000FF"/>
                </a:solidFill>
                <a:latin typeface="Segoe Print" panose="02000600000000000000" pitchFamily="2" charset="0"/>
              </a:rPr>
              <a:t>Mark 16:16</a:t>
            </a:r>
          </a:p>
        </p:txBody>
      </p:sp>
      <p:sp>
        <p:nvSpPr>
          <p:cNvPr id="14" name="TextBox 13">
            <a:extLst>
              <a:ext uri="{FF2B5EF4-FFF2-40B4-BE49-F238E27FC236}">
                <a16:creationId xmlns:a16="http://schemas.microsoft.com/office/drawing/2014/main" id="{A0DAF91F-64DC-43ED-82E8-A9A9AC19B165}"/>
              </a:ext>
            </a:extLst>
          </p:cNvPr>
          <p:cNvSpPr txBox="1"/>
          <p:nvPr/>
        </p:nvSpPr>
        <p:spPr>
          <a:xfrm>
            <a:off x="2029822" y="1799445"/>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Man:</a:t>
            </a:r>
          </a:p>
        </p:txBody>
      </p:sp>
      <p:sp>
        <p:nvSpPr>
          <p:cNvPr id="15" name="TextBox 14">
            <a:extLst>
              <a:ext uri="{FF2B5EF4-FFF2-40B4-BE49-F238E27FC236}">
                <a16:creationId xmlns:a16="http://schemas.microsoft.com/office/drawing/2014/main" id="{EA3C3600-288C-4F34-912B-F54B461BD81F}"/>
              </a:ext>
            </a:extLst>
          </p:cNvPr>
          <p:cNvSpPr txBox="1"/>
          <p:nvPr/>
        </p:nvSpPr>
        <p:spPr>
          <a:xfrm>
            <a:off x="3834998" y="1799445"/>
            <a:ext cx="721400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Baptized = Saved + Believe</a:t>
            </a:r>
          </a:p>
        </p:txBody>
      </p:sp>
      <p:sp>
        <p:nvSpPr>
          <p:cNvPr id="16" name="TextBox 15">
            <a:extLst>
              <a:ext uri="{FF2B5EF4-FFF2-40B4-BE49-F238E27FC236}">
                <a16:creationId xmlns:a16="http://schemas.microsoft.com/office/drawing/2014/main" id="{5F90C7BF-BB12-4C4F-994B-21E5973D1747}"/>
              </a:ext>
            </a:extLst>
          </p:cNvPr>
          <p:cNvSpPr txBox="1"/>
          <p:nvPr/>
        </p:nvSpPr>
        <p:spPr>
          <a:xfrm>
            <a:off x="2049486" y="2588823"/>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Man:</a:t>
            </a:r>
          </a:p>
        </p:txBody>
      </p:sp>
      <p:sp>
        <p:nvSpPr>
          <p:cNvPr id="17" name="TextBox 16">
            <a:extLst>
              <a:ext uri="{FF2B5EF4-FFF2-40B4-BE49-F238E27FC236}">
                <a16:creationId xmlns:a16="http://schemas.microsoft.com/office/drawing/2014/main" id="{325C2C16-FA71-4977-9E67-44BF1BC34878}"/>
              </a:ext>
            </a:extLst>
          </p:cNvPr>
          <p:cNvSpPr txBox="1"/>
          <p:nvPr/>
        </p:nvSpPr>
        <p:spPr>
          <a:xfrm>
            <a:off x="3834999" y="2588823"/>
            <a:ext cx="721400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Believes = Saved + Baptized</a:t>
            </a:r>
          </a:p>
        </p:txBody>
      </p:sp>
      <p:sp>
        <p:nvSpPr>
          <p:cNvPr id="18" name="TextBox 17">
            <a:extLst>
              <a:ext uri="{FF2B5EF4-FFF2-40B4-BE49-F238E27FC236}">
                <a16:creationId xmlns:a16="http://schemas.microsoft.com/office/drawing/2014/main" id="{6E8972BE-92A5-4F3C-82A8-E77BE06DF8F3}"/>
              </a:ext>
            </a:extLst>
          </p:cNvPr>
          <p:cNvSpPr txBox="1"/>
          <p:nvPr/>
        </p:nvSpPr>
        <p:spPr>
          <a:xfrm>
            <a:off x="2049485" y="3378200"/>
            <a:ext cx="323371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a:t>
            </a:r>
          </a:p>
        </p:txBody>
      </p:sp>
      <p:sp>
        <p:nvSpPr>
          <p:cNvPr id="19" name="TextBox 18">
            <a:extLst>
              <a:ext uri="{FF2B5EF4-FFF2-40B4-BE49-F238E27FC236}">
                <a16:creationId xmlns:a16="http://schemas.microsoft.com/office/drawing/2014/main" id="{EE77696F-465A-4B11-B684-EAFB5809A4FC}"/>
              </a:ext>
            </a:extLst>
          </p:cNvPr>
          <p:cNvSpPr txBox="1"/>
          <p:nvPr/>
        </p:nvSpPr>
        <p:spPr>
          <a:xfrm>
            <a:off x="3834999" y="3378200"/>
            <a:ext cx="836069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Believes + Baptized = Saved</a:t>
            </a:r>
          </a:p>
        </p:txBody>
      </p:sp>
      <p:sp>
        <p:nvSpPr>
          <p:cNvPr id="20" name="Rectangle 19">
            <a:extLst>
              <a:ext uri="{FF2B5EF4-FFF2-40B4-BE49-F238E27FC236}">
                <a16:creationId xmlns:a16="http://schemas.microsoft.com/office/drawing/2014/main" id="{95D592A1-FCBE-45A9-A364-053B38A6C0E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8658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C018DF-9184-4845-8C3C-EABFC5E76E96}"/>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470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9749" r="3493" b="18834"/>
          <a:stretch/>
        </p:blipFill>
        <p:spPr>
          <a:xfrm>
            <a:off x="777565" y="1130300"/>
            <a:ext cx="10763267" cy="2209796"/>
          </a:xfrm>
          <a:prstGeom prst="rect">
            <a:avLst/>
          </a:prstGeom>
        </p:spPr>
      </p:pic>
      <p:sp>
        <p:nvSpPr>
          <p:cNvPr id="9" name="TextBox 8">
            <a:extLst>
              <a:ext uri="{FF2B5EF4-FFF2-40B4-BE49-F238E27FC236}">
                <a16:creationId xmlns:a16="http://schemas.microsoft.com/office/drawing/2014/main" id="{F40F3E57-CF76-4981-B381-58647FBCCA15}"/>
              </a:ext>
            </a:extLst>
          </p:cNvPr>
          <p:cNvSpPr txBox="1"/>
          <p:nvPr/>
        </p:nvSpPr>
        <p:spPr>
          <a:xfrm>
            <a:off x="330199" y="3581402"/>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5 Jesus answered, “Most assuredly, I say to you, unless one is born of water and the Spirit, he cannot enter the kingdom of God.”</a:t>
            </a:r>
          </a:p>
        </p:txBody>
      </p:sp>
      <p:sp>
        <p:nvSpPr>
          <p:cNvPr id="11" name="TextBox 10">
            <a:extLst>
              <a:ext uri="{FF2B5EF4-FFF2-40B4-BE49-F238E27FC236}">
                <a16:creationId xmlns:a16="http://schemas.microsoft.com/office/drawing/2014/main" id="{9D25AEF8-B38D-429B-BAD3-888C82013D47}"/>
              </a:ext>
            </a:extLst>
          </p:cNvPr>
          <p:cNvSpPr txBox="1"/>
          <p:nvPr/>
        </p:nvSpPr>
        <p:spPr>
          <a:xfrm>
            <a:off x="4451349" y="2635839"/>
            <a:ext cx="683608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not enter the kingdom of God</a:t>
            </a:r>
          </a:p>
        </p:txBody>
      </p:sp>
    </p:spTree>
    <p:extLst>
      <p:ext uri="{BB962C8B-B14F-4D97-AF65-F5344CB8AC3E}">
        <p14:creationId xmlns:p14="http://schemas.microsoft.com/office/powerpoint/2010/main" val="40708540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5B129C9-9C4C-457E-8CC4-9AD8D973E66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85791" r="3493" b="11767"/>
          <a:stretch/>
        </p:blipFill>
        <p:spPr>
          <a:xfrm>
            <a:off x="777565" y="1179089"/>
            <a:ext cx="10763267" cy="47256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6576E95C-6D9C-441E-8D1B-437901A693D6}"/>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91182" r="3493" b="6376"/>
          <a:stretch/>
        </p:blipFill>
        <p:spPr>
          <a:xfrm>
            <a:off x="777565" y="2222500"/>
            <a:ext cx="10763267" cy="472559"/>
          </a:xfrm>
          <a:prstGeom prst="rect">
            <a:avLst/>
          </a:prstGeom>
        </p:spPr>
      </p:pic>
    </p:spTree>
    <p:extLst>
      <p:ext uri="{BB962C8B-B14F-4D97-AF65-F5344CB8AC3E}">
        <p14:creationId xmlns:p14="http://schemas.microsoft.com/office/powerpoint/2010/main" val="1979614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5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817486C-A8F6-48FA-9AE1-7E588F10F5B5}"/>
              </a:ext>
            </a:extLst>
          </p:cNvPr>
          <p:cNvPicPr>
            <a:picLocks noChangeAspect="1"/>
          </p:cNvPicPr>
          <p:nvPr/>
        </p:nvPicPr>
        <p:blipFill rotWithShape="1">
          <a:blip r:embed="rId2">
            <a:extLst>
              <a:ext uri="{28A0092B-C50C-407E-A947-70E740481C1C}">
                <a14:useLocalDpi xmlns:a14="http://schemas.microsoft.com/office/drawing/2010/main" val="0"/>
              </a:ext>
            </a:extLst>
          </a:blip>
          <a:srcRect l="53841" t="11305" r="4676" b="77544"/>
          <a:stretch/>
        </p:blipFill>
        <p:spPr>
          <a:xfrm>
            <a:off x="757989" y="1130968"/>
            <a:ext cx="10389590" cy="2157982"/>
          </a:xfrm>
          <a:prstGeom prst="rect">
            <a:avLst/>
          </a:prstGeom>
        </p:spPr>
      </p:pic>
    </p:spTree>
    <p:extLst>
      <p:ext uri="{BB962C8B-B14F-4D97-AF65-F5344CB8AC3E}">
        <p14:creationId xmlns:p14="http://schemas.microsoft.com/office/powerpoint/2010/main" val="2528743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205FF280-8C79-42F7-B8AB-3380B84AD8F4}"/>
              </a:ext>
            </a:extLst>
          </p:cNvPr>
          <p:cNvPicPr>
            <a:picLocks noChangeAspect="1"/>
          </p:cNvPicPr>
          <p:nvPr/>
        </p:nvPicPr>
        <p:blipFill rotWithShape="1">
          <a:blip r:embed="rId2">
            <a:extLst>
              <a:ext uri="{28A0092B-C50C-407E-A947-70E740481C1C}">
                <a14:useLocalDpi xmlns:a14="http://schemas.microsoft.com/office/drawing/2010/main" val="0"/>
              </a:ext>
            </a:extLst>
          </a:blip>
          <a:srcRect l="42453" t="23333" r="14844" b="46828"/>
          <a:stretch/>
        </p:blipFill>
        <p:spPr>
          <a:xfrm>
            <a:off x="1155031" y="962527"/>
            <a:ext cx="9930804" cy="5362072"/>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92943B1E-3BBE-445C-A620-B2111B2DC42D}"/>
              </a:ext>
            </a:extLst>
          </p:cNvPr>
          <p:cNvPicPr>
            <a:picLocks noChangeAspect="1"/>
          </p:cNvPicPr>
          <p:nvPr/>
        </p:nvPicPr>
        <p:blipFill rotWithShape="1">
          <a:blip r:embed="rId2">
            <a:extLst>
              <a:ext uri="{28A0092B-C50C-407E-A947-70E740481C1C}">
                <a14:useLocalDpi xmlns:a14="http://schemas.microsoft.com/office/drawing/2010/main" val="0"/>
              </a:ext>
            </a:extLst>
          </a:blip>
          <a:srcRect l="42453" t="53172" r="14844" b="43860"/>
          <a:stretch/>
        </p:blipFill>
        <p:spPr>
          <a:xfrm>
            <a:off x="1155031" y="6324599"/>
            <a:ext cx="9930804" cy="533401"/>
          </a:xfrm>
          <a:prstGeom prst="rect">
            <a:avLst/>
          </a:prstGeom>
        </p:spPr>
      </p:pic>
    </p:spTree>
    <p:extLst>
      <p:ext uri="{BB962C8B-B14F-4D97-AF65-F5344CB8AC3E}">
        <p14:creationId xmlns:p14="http://schemas.microsoft.com/office/powerpoint/2010/main" val="4245775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445983E-54F2-4DFA-97DB-453A7919FC01}"/>
              </a:ext>
            </a:extLst>
          </p:cNvPr>
          <p:cNvPicPr>
            <a:picLocks noChangeAspect="1"/>
          </p:cNvPicPr>
          <p:nvPr/>
        </p:nvPicPr>
        <p:blipFill rotWithShape="1">
          <a:blip r:embed="rId2">
            <a:extLst>
              <a:ext uri="{28A0092B-C50C-407E-A947-70E740481C1C}">
                <a14:useLocalDpi xmlns:a14="http://schemas.microsoft.com/office/drawing/2010/main" val="0"/>
              </a:ext>
            </a:extLst>
          </a:blip>
          <a:srcRect l="54248" t="74211" r="4540" b="10702"/>
          <a:stretch/>
        </p:blipFill>
        <p:spPr>
          <a:xfrm>
            <a:off x="935141" y="1275347"/>
            <a:ext cx="10321717" cy="2919829"/>
          </a:xfrm>
          <a:prstGeom prst="rect">
            <a:avLst/>
          </a:prstGeom>
        </p:spPr>
      </p:pic>
      <p:sp>
        <p:nvSpPr>
          <p:cNvPr id="11" name="TextBox 10">
            <a:extLst>
              <a:ext uri="{FF2B5EF4-FFF2-40B4-BE49-F238E27FC236}">
                <a16:creationId xmlns:a16="http://schemas.microsoft.com/office/drawing/2014/main" id="{9744C000-27FF-43D1-A63B-5937C0D2E0C4}"/>
              </a:ext>
            </a:extLst>
          </p:cNvPr>
          <p:cNvSpPr txBox="1"/>
          <p:nvPr/>
        </p:nvSpPr>
        <p:spPr>
          <a:xfrm>
            <a:off x="6369049" y="2552539"/>
            <a:ext cx="33591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baptism</a:t>
            </a:r>
          </a:p>
        </p:txBody>
      </p:sp>
    </p:spTree>
    <p:extLst>
      <p:ext uri="{BB962C8B-B14F-4D97-AF65-F5344CB8AC3E}">
        <p14:creationId xmlns:p14="http://schemas.microsoft.com/office/powerpoint/2010/main" val="36811171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396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2456F2-3568-4DB7-BFA4-ADB31ABF6491}"/>
              </a:ext>
            </a:extLst>
          </p:cNvPr>
          <p:cNvPicPr>
            <a:picLocks noChangeAspect="1"/>
          </p:cNvPicPr>
          <p:nvPr/>
        </p:nvPicPr>
        <p:blipFill rotWithShape="1">
          <a:blip r:embed="rId2">
            <a:extLst>
              <a:ext uri="{28A0092B-C50C-407E-A947-70E740481C1C}">
                <a14:useLocalDpi xmlns:a14="http://schemas.microsoft.com/office/drawing/2010/main" val="0"/>
              </a:ext>
            </a:extLst>
          </a:blip>
          <a:srcRect l="53976" t="11404" r="4947" b="75965"/>
          <a:stretch/>
        </p:blipFill>
        <p:spPr>
          <a:xfrm>
            <a:off x="888543" y="1233571"/>
            <a:ext cx="10287906" cy="2444513"/>
          </a:xfrm>
          <a:prstGeom prst="rect">
            <a:avLst/>
          </a:prstGeom>
        </p:spPr>
      </p:pic>
      <p:sp>
        <p:nvSpPr>
          <p:cNvPr id="13" name="TextBox 12">
            <a:extLst>
              <a:ext uri="{FF2B5EF4-FFF2-40B4-BE49-F238E27FC236}">
                <a16:creationId xmlns:a16="http://schemas.microsoft.com/office/drawing/2014/main" id="{CD50A73F-0788-407B-B898-7595D1AAF1DA}"/>
              </a:ext>
            </a:extLst>
          </p:cNvPr>
          <p:cNvSpPr txBox="1"/>
          <p:nvPr/>
        </p:nvSpPr>
        <p:spPr>
          <a:xfrm>
            <a:off x="330199" y="3581402"/>
            <a:ext cx="6105071"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Rev. 1:5 - To Him who loved us and washed us from our sins in His own blood.</a:t>
            </a:r>
          </a:p>
        </p:txBody>
      </p:sp>
    </p:spTree>
    <p:extLst>
      <p:ext uri="{BB962C8B-B14F-4D97-AF65-F5344CB8AC3E}">
        <p14:creationId xmlns:p14="http://schemas.microsoft.com/office/powerpoint/2010/main" val="30484893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2456F2-3568-4DB7-BFA4-ADB31ABF6491}"/>
              </a:ext>
            </a:extLst>
          </p:cNvPr>
          <p:cNvPicPr>
            <a:picLocks noChangeAspect="1"/>
          </p:cNvPicPr>
          <p:nvPr/>
        </p:nvPicPr>
        <p:blipFill rotWithShape="1">
          <a:blip r:embed="rId2">
            <a:extLst>
              <a:ext uri="{28A0092B-C50C-407E-A947-70E740481C1C}">
                <a14:useLocalDpi xmlns:a14="http://schemas.microsoft.com/office/drawing/2010/main" val="0"/>
              </a:ext>
            </a:extLst>
          </a:blip>
          <a:srcRect l="53976" t="11404" r="4947" b="75965"/>
          <a:stretch/>
        </p:blipFill>
        <p:spPr>
          <a:xfrm>
            <a:off x="888543" y="1233571"/>
            <a:ext cx="10287906" cy="2444513"/>
          </a:xfrm>
          <a:prstGeom prst="rect">
            <a:avLst/>
          </a:prstGeom>
        </p:spPr>
      </p:pic>
      <p:sp>
        <p:nvSpPr>
          <p:cNvPr id="14" name="TextBox 13">
            <a:extLst>
              <a:ext uri="{FF2B5EF4-FFF2-40B4-BE49-F238E27FC236}">
                <a16:creationId xmlns:a16="http://schemas.microsoft.com/office/drawing/2014/main" id="{53291BFB-C6D8-4ECF-AA29-647BBF2027C9}"/>
              </a:ext>
            </a:extLst>
          </p:cNvPr>
          <p:cNvSpPr txBox="1"/>
          <p:nvPr/>
        </p:nvSpPr>
        <p:spPr>
          <a:xfrm>
            <a:off x="330199" y="3581402"/>
            <a:ext cx="6105071" cy="3293209"/>
          </a:xfrm>
          <a:prstGeom prst="rect">
            <a:avLst/>
          </a:prstGeom>
          <a:noFill/>
        </p:spPr>
        <p:txBody>
          <a:bodyPr wrap="square" rtlCol="0">
            <a:spAutoFit/>
          </a:bodyPr>
          <a:lstStyle/>
          <a:p>
            <a:r>
              <a:rPr lang="en-US" sz="2600" i="1" dirty="0">
                <a:latin typeface="Arial" panose="020B0604020202020204" pitchFamily="34" charset="0"/>
                <a:cs typeface="Arial" panose="020B0604020202020204" pitchFamily="34" charset="0"/>
              </a:rPr>
              <a:t>Rom. 6:3 - Or do you not know that as many of us as were baptized into Christ Jesus were baptized into His death?</a:t>
            </a:r>
          </a:p>
          <a:p>
            <a:r>
              <a:rPr lang="en-US" sz="2600" i="1" dirty="0">
                <a:latin typeface="Arial" panose="020B0604020202020204" pitchFamily="34" charset="0"/>
                <a:cs typeface="Arial" panose="020B0604020202020204" pitchFamily="34" charset="0"/>
              </a:rPr>
              <a:t> 4 Therefore we were buried with Him through baptism into death, that just as Christ was raised from the dead by the glory of the Father, even so we also should walk in newness of life.</a:t>
            </a:r>
          </a:p>
        </p:txBody>
      </p:sp>
    </p:spTree>
    <p:extLst>
      <p:ext uri="{BB962C8B-B14F-4D97-AF65-F5344CB8AC3E}">
        <p14:creationId xmlns:p14="http://schemas.microsoft.com/office/powerpoint/2010/main" val="1909786413"/>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2456F2-3568-4DB7-BFA4-ADB31ABF6491}"/>
              </a:ext>
            </a:extLst>
          </p:cNvPr>
          <p:cNvPicPr>
            <a:picLocks noChangeAspect="1"/>
          </p:cNvPicPr>
          <p:nvPr/>
        </p:nvPicPr>
        <p:blipFill rotWithShape="1">
          <a:blip r:embed="rId2">
            <a:extLst>
              <a:ext uri="{28A0092B-C50C-407E-A947-70E740481C1C}">
                <a14:useLocalDpi xmlns:a14="http://schemas.microsoft.com/office/drawing/2010/main" val="0"/>
              </a:ext>
            </a:extLst>
          </a:blip>
          <a:srcRect l="53976" t="11404" r="4947" b="75965"/>
          <a:stretch/>
        </p:blipFill>
        <p:spPr>
          <a:xfrm>
            <a:off x="888543" y="1233571"/>
            <a:ext cx="10287906" cy="2444513"/>
          </a:xfrm>
          <a:prstGeom prst="rect">
            <a:avLst/>
          </a:prstGeom>
        </p:spPr>
      </p:pic>
      <p:sp>
        <p:nvSpPr>
          <p:cNvPr id="15" name="TextBox 14">
            <a:extLst>
              <a:ext uri="{FF2B5EF4-FFF2-40B4-BE49-F238E27FC236}">
                <a16:creationId xmlns:a16="http://schemas.microsoft.com/office/drawing/2014/main" id="{2D56C99D-1629-47F8-9843-8371F3EE9010}"/>
              </a:ext>
            </a:extLst>
          </p:cNvPr>
          <p:cNvSpPr txBox="1"/>
          <p:nvPr/>
        </p:nvSpPr>
        <p:spPr>
          <a:xfrm>
            <a:off x="330199" y="3583576"/>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22:16  - “And now why are you waiting? Arise and be baptized, and wash away your sins, calling on the name of the Lord.”</a:t>
            </a:r>
          </a:p>
        </p:txBody>
      </p:sp>
    </p:spTree>
    <p:extLst>
      <p:ext uri="{BB962C8B-B14F-4D97-AF65-F5344CB8AC3E}">
        <p14:creationId xmlns:p14="http://schemas.microsoft.com/office/powerpoint/2010/main" val="64946641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10278" r="3422" b="75494"/>
          <a:stretch/>
        </p:blipFill>
        <p:spPr>
          <a:xfrm>
            <a:off x="700059" y="1014730"/>
            <a:ext cx="10859191" cy="2753647"/>
          </a:xfrm>
          <a:prstGeom prst="rect">
            <a:avLst/>
          </a:prstGeom>
        </p:spPr>
      </p:pic>
      <p:sp>
        <p:nvSpPr>
          <p:cNvPr id="9" name="TextBox 8">
            <a:extLst>
              <a:ext uri="{FF2B5EF4-FFF2-40B4-BE49-F238E27FC236}">
                <a16:creationId xmlns:a16="http://schemas.microsoft.com/office/drawing/2014/main" id="{F906B33C-28FE-4E5B-9E90-22DDE2493628}"/>
              </a:ext>
            </a:extLst>
          </p:cNvPr>
          <p:cNvSpPr txBox="1"/>
          <p:nvPr/>
        </p:nvSpPr>
        <p:spPr>
          <a:xfrm>
            <a:off x="4948128" y="2544360"/>
            <a:ext cx="201056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death</a:t>
            </a:r>
          </a:p>
        </p:txBody>
      </p:sp>
      <p:sp>
        <p:nvSpPr>
          <p:cNvPr id="10" name="TextBox 9">
            <a:extLst>
              <a:ext uri="{FF2B5EF4-FFF2-40B4-BE49-F238E27FC236}">
                <a16:creationId xmlns:a16="http://schemas.microsoft.com/office/drawing/2014/main" id="{465BBDF7-19B1-4567-86A4-865F83CCB893}"/>
              </a:ext>
            </a:extLst>
          </p:cNvPr>
          <p:cNvSpPr txBox="1"/>
          <p:nvPr/>
        </p:nvSpPr>
        <p:spPr>
          <a:xfrm>
            <a:off x="368300" y="3944190"/>
            <a:ext cx="6076043"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Gen. 2:17 – “But of the tree of the knowledge of good and evil you shall not eat, for in the day that you eat of it you shall surely die.”</a:t>
            </a:r>
          </a:p>
        </p:txBody>
      </p:sp>
      <p:sp>
        <p:nvSpPr>
          <p:cNvPr id="15" name="Rectangle 14">
            <a:extLst>
              <a:ext uri="{FF2B5EF4-FFF2-40B4-BE49-F238E27FC236}">
                <a16:creationId xmlns:a16="http://schemas.microsoft.com/office/drawing/2014/main" id="{12C018DF-9184-4845-8C3C-EABFC5E76E96}"/>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9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2456F2-3568-4DB7-BFA4-ADB31ABF6491}"/>
              </a:ext>
            </a:extLst>
          </p:cNvPr>
          <p:cNvPicPr>
            <a:picLocks noChangeAspect="1"/>
          </p:cNvPicPr>
          <p:nvPr/>
        </p:nvPicPr>
        <p:blipFill rotWithShape="1">
          <a:blip r:embed="rId2">
            <a:extLst>
              <a:ext uri="{28A0092B-C50C-407E-A947-70E740481C1C}">
                <a14:useLocalDpi xmlns:a14="http://schemas.microsoft.com/office/drawing/2010/main" val="0"/>
              </a:ext>
            </a:extLst>
          </a:blip>
          <a:srcRect l="53976" t="25454" r="4947" b="63572"/>
          <a:stretch/>
        </p:blipFill>
        <p:spPr>
          <a:xfrm>
            <a:off x="888543" y="1291922"/>
            <a:ext cx="10287906" cy="2123762"/>
          </a:xfrm>
          <a:prstGeom prst="rect">
            <a:avLst/>
          </a:prstGeom>
        </p:spPr>
      </p:pic>
      <p:sp>
        <p:nvSpPr>
          <p:cNvPr id="10" name="TextBox 9">
            <a:extLst>
              <a:ext uri="{FF2B5EF4-FFF2-40B4-BE49-F238E27FC236}">
                <a16:creationId xmlns:a16="http://schemas.microsoft.com/office/drawing/2014/main" id="{D88B42D9-CA0E-4EFA-8C8E-1CE9935BAB08}"/>
              </a:ext>
            </a:extLst>
          </p:cNvPr>
          <p:cNvSpPr txBox="1"/>
          <p:nvPr/>
        </p:nvSpPr>
        <p:spPr>
          <a:xfrm>
            <a:off x="330199" y="3583576"/>
            <a:ext cx="6105071"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41 Then those who gladly received his word were baptized; and that day about three thousand souls were added to them.</a:t>
            </a:r>
          </a:p>
          <a:p>
            <a:r>
              <a:rPr lang="en-US" sz="2800" i="1" dirty="0">
                <a:latin typeface="Arial" panose="020B0604020202020204" pitchFamily="34" charset="0"/>
                <a:cs typeface="Arial" panose="020B0604020202020204" pitchFamily="34" charset="0"/>
              </a:rPr>
              <a:t>…47 And the Lord added to the church daily those who were being saved.</a:t>
            </a:r>
          </a:p>
        </p:txBody>
      </p:sp>
    </p:spTree>
    <p:extLst>
      <p:ext uri="{BB962C8B-B14F-4D97-AF65-F5344CB8AC3E}">
        <p14:creationId xmlns:p14="http://schemas.microsoft.com/office/powerpoint/2010/main" val="2013335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2456F2-3568-4DB7-BFA4-ADB31ABF6491}"/>
              </a:ext>
            </a:extLst>
          </p:cNvPr>
          <p:cNvPicPr>
            <a:picLocks noChangeAspect="1"/>
          </p:cNvPicPr>
          <p:nvPr/>
        </p:nvPicPr>
        <p:blipFill rotWithShape="1">
          <a:blip r:embed="rId2">
            <a:extLst>
              <a:ext uri="{28A0092B-C50C-407E-A947-70E740481C1C}">
                <a14:useLocalDpi xmlns:a14="http://schemas.microsoft.com/office/drawing/2010/main" val="0"/>
              </a:ext>
            </a:extLst>
          </a:blip>
          <a:srcRect l="53976" t="36498" r="4947" b="51652"/>
          <a:stretch/>
        </p:blipFill>
        <p:spPr>
          <a:xfrm>
            <a:off x="888543" y="1155493"/>
            <a:ext cx="10287906" cy="2293370"/>
          </a:xfrm>
          <a:prstGeom prst="rect">
            <a:avLst/>
          </a:prstGeom>
        </p:spPr>
      </p:pic>
      <p:sp>
        <p:nvSpPr>
          <p:cNvPr id="10" name="TextBox 9">
            <a:extLst>
              <a:ext uri="{FF2B5EF4-FFF2-40B4-BE49-F238E27FC236}">
                <a16:creationId xmlns:a16="http://schemas.microsoft.com/office/drawing/2014/main" id="{3F268B69-4F5E-43AA-A1A9-7CA0AAC41C6B}"/>
              </a:ext>
            </a:extLst>
          </p:cNvPr>
          <p:cNvSpPr txBox="1"/>
          <p:nvPr/>
        </p:nvSpPr>
        <p:spPr>
          <a:xfrm>
            <a:off x="330199" y="3583576"/>
            <a:ext cx="6105071"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23 …to the general assembly and church of the firstborn who are registered in heaven, to God the Judge of all, to the spirits of just men made perfect…</a:t>
            </a:r>
          </a:p>
        </p:txBody>
      </p:sp>
    </p:spTree>
    <p:extLst>
      <p:ext uri="{BB962C8B-B14F-4D97-AF65-F5344CB8AC3E}">
        <p14:creationId xmlns:p14="http://schemas.microsoft.com/office/powerpoint/2010/main" val="12169267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F4026FC8-BE12-41F8-BF11-B79B2FB3323F}"/>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4204" r="4209" b="35449"/>
          <a:stretch/>
        </p:blipFill>
        <p:spPr>
          <a:xfrm>
            <a:off x="778629" y="1273175"/>
            <a:ext cx="10583942" cy="2002535"/>
          </a:xfrm>
          <a:prstGeom prst="rect">
            <a:avLst/>
          </a:prstGeom>
        </p:spPr>
      </p:pic>
      <p:sp>
        <p:nvSpPr>
          <p:cNvPr id="10" name="TextBox 9">
            <a:extLst>
              <a:ext uri="{FF2B5EF4-FFF2-40B4-BE49-F238E27FC236}">
                <a16:creationId xmlns:a16="http://schemas.microsoft.com/office/drawing/2014/main" id="{4B24A19B-DF7D-4205-B99F-72B42C4841A1}"/>
              </a:ext>
            </a:extLst>
          </p:cNvPr>
          <p:cNvSpPr txBox="1"/>
          <p:nvPr/>
        </p:nvSpPr>
        <p:spPr>
          <a:xfrm>
            <a:off x="330199" y="3583576"/>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33 And he took them the same hour of the night and washed their stripes. And immediately he and all his family were baptized.</a:t>
            </a:r>
          </a:p>
        </p:txBody>
      </p:sp>
      <p:sp>
        <p:nvSpPr>
          <p:cNvPr id="11" name="TextBox 10">
            <a:extLst>
              <a:ext uri="{FF2B5EF4-FFF2-40B4-BE49-F238E27FC236}">
                <a16:creationId xmlns:a16="http://schemas.microsoft.com/office/drawing/2014/main" id="{EEFF3D2C-39C0-4355-8335-880D42D7FD54}"/>
              </a:ext>
            </a:extLst>
          </p:cNvPr>
          <p:cNvSpPr txBox="1"/>
          <p:nvPr/>
        </p:nvSpPr>
        <p:spPr>
          <a:xfrm>
            <a:off x="5854700" y="2476339"/>
            <a:ext cx="535939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immediately</a:t>
            </a:r>
          </a:p>
        </p:txBody>
      </p:sp>
    </p:spTree>
    <p:extLst>
      <p:ext uri="{BB962C8B-B14F-4D97-AF65-F5344CB8AC3E}">
        <p14:creationId xmlns:p14="http://schemas.microsoft.com/office/powerpoint/2010/main" val="22604788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F4026FC8-BE12-41F8-BF11-B79B2FB3323F}"/>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5344" r="4209" b="23182"/>
          <a:stretch/>
        </p:blipFill>
        <p:spPr>
          <a:xfrm>
            <a:off x="778629" y="1147503"/>
            <a:ext cx="10583942" cy="2220535"/>
          </a:xfrm>
          <a:prstGeom prst="rect">
            <a:avLst/>
          </a:prstGeom>
        </p:spPr>
      </p:pic>
      <p:sp>
        <p:nvSpPr>
          <p:cNvPr id="10" name="TextBox 9">
            <a:extLst>
              <a:ext uri="{FF2B5EF4-FFF2-40B4-BE49-F238E27FC236}">
                <a16:creationId xmlns:a16="http://schemas.microsoft.com/office/drawing/2014/main" id="{6E050AD7-9E4D-42DD-AE3C-D73F69B4C10B}"/>
              </a:ext>
            </a:extLst>
          </p:cNvPr>
          <p:cNvSpPr txBox="1"/>
          <p:nvPr/>
        </p:nvSpPr>
        <p:spPr>
          <a:xfrm>
            <a:off x="330199" y="3583576"/>
            <a:ext cx="6105071"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2 Cor. 6:2 - For He says: “In an acceptable time I have heard you, And in the day of salvation I have helped you.” Behold, now is the accepted time; behold, now is the day of salvation.</a:t>
            </a:r>
          </a:p>
        </p:txBody>
      </p:sp>
      <p:sp>
        <p:nvSpPr>
          <p:cNvPr id="12" name="TextBox 11">
            <a:extLst>
              <a:ext uri="{FF2B5EF4-FFF2-40B4-BE49-F238E27FC236}">
                <a16:creationId xmlns:a16="http://schemas.microsoft.com/office/drawing/2014/main" id="{CE137F95-7AF3-49C3-8D04-A6A41F94643A}"/>
              </a:ext>
            </a:extLst>
          </p:cNvPr>
          <p:cNvSpPr txBox="1"/>
          <p:nvPr/>
        </p:nvSpPr>
        <p:spPr>
          <a:xfrm>
            <a:off x="9823449" y="1765327"/>
            <a:ext cx="22796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today</a:t>
            </a:r>
          </a:p>
        </p:txBody>
      </p:sp>
    </p:spTree>
    <p:extLst>
      <p:ext uri="{BB962C8B-B14F-4D97-AF65-F5344CB8AC3E}">
        <p14:creationId xmlns:p14="http://schemas.microsoft.com/office/powerpoint/2010/main" val="7364273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F4026FC8-BE12-41F8-BF11-B79B2FB3323F}"/>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5344" r="4209" b="23182"/>
          <a:stretch/>
        </p:blipFill>
        <p:spPr>
          <a:xfrm>
            <a:off x="778629" y="1147503"/>
            <a:ext cx="10583942" cy="2220535"/>
          </a:xfrm>
          <a:prstGeom prst="rect">
            <a:avLst/>
          </a:prstGeom>
        </p:spPr>
      </p:pic>
      <p:sp>
        <p:nvSpPr>
          <p:cNvPr id="11" name="TextBox 10">
            <a:extLst>
              <a:ext uri="{FF2B5EF4-FFF2-40B4-BE49-F238E27FC236}">
                <a16:creationId xmlns:a16="http://schemas.microsoft.com/office/drawing/2014/main" id="{751E386B-74BF-40DF-B637-98B530B1D1A4}"/>
              </a:ext>
            </a:extLst>
          </p:cNvPr>
          <p:cNvSpPr txBox="1"/>
          <p:nvPr/>
        </p:nvSpPr>
        <p:spPr>
          <a:xfrm>
            <a:off x="330198" y="3583576"/>
            <a:ext cx="6105071"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Jas. 4:14 - Whereas you do not know what will happen tomorrow. For what is your life? It is even a vapor that appears for a little time and then vanishes away.</a:t>
            </a:r>
          </a:p>
        </p:txBody>
      </p:sp>
      <p:sp>
        <p:nvSpPr>
          <p:cNvPr id="12" name="TextBox 11">
            <a:extLst>
              <a:ext uri="{FF2B5EF4-FFF2-40B4-BE49-F238E27FC236}">
                <a16:creationId xmlns:a16="http://schemas.microsoft.com/office/drawing/2014/main" id="{CE137F95-7AF3-49C3-8D04-A6A41F94643A}"/>
              </a:ext>
            </a:extLst>
          </p:cNvPr>
          <p:cNvSpPr txBox="1"/>
          <p:nvPr/>
        </p:nvSpPr>
        <p:spPr>
          <a:xfrm>
            <a:off x="9823449" y="1765327"/>
            <a:ext cx="22796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today</a:t>
            </a:r>
          </a:p>
        </p:txBody>
      </p:sp>
      <p:sp>
        <p:nvSpPr>
          <p:cNvPr id="13" name="TextBox 12">
            <a:extLst>
              <a:ext uri="{FF2B5EF4-FFF2-40B4-BE49-F238E27FC236}">
                <a16:creationId xmlns:a16="http://schemas.microsoft.com/office/drawing/2014/main" id="{EF00E1B5-8043-4742-A8A2-B95CF359FD73}"/>
              </a:ext>
            </a:extLst>
          </p:cNvPr>
          <p:cNvSpPr txBox="1"/>
          <p:nvPr/>
        </p:nvSpPr>
        <p:spPr>
          <a:xfrm>
            <a:off x="4654549" y="2787943"/>
            <a:ext cx="6686551"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may not be a tomorrow</a:t>
            </a:r>
          </a:p>
        </p:txBody>
      </p:sp>
    </p:spTree>
    <p:extLst>
      <p:ext uri="{BB962C8B-B14F-4D97-AF65-F5344CB8AC3E}">
        <p14:creationId xmlns:p14="http://schemas.microsoft.com/office/powerpoint/2010/main" val="3744391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1731C2-64C4-432A-819A-CA6DB65B6B35}"/>
              </a:ext>
            </a:extLst>
          </p:cNvPr>
          <p:cNvGrpSpPr/>
          <p:nvPr/>
        </p:nvGrpSpPr>
        <p:grpSpPr>
          <a:xfrm>
            <a:off x="753229" y="1149350"/>
            <a:ext cx="10583942" cy="2258584"/>
            <a:chOff x="753229" y="1149350"/>
            <a:chExt cx="10583942" cy="2258584"/>
          </a:xfrm>
        </p:grpSpPr>
        <p:pic>
          <p:nvPicPr>
            <p:cNvPr id="9" name="Picture 8" descr="Graphical user interface, text, application&#10;&#10;Description automatically generated">
              <a:extLst>
                <a:ext uri="{FF2B5EF4-FFF2-40B4-BE49-F238E27FC236}">
                  <a16:creationId xmlns:a16="http://schemas.microsoft.com/office/drawing/2014/main" id="{F4026FC8-BE12-41F8-BF11-B79B2FB3323F}"/>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77132" r="4209" b="11888"/>
            <a:stretch/>
          </p:blipFill>
          <p:spPr>
            <a:xfrm>
              <a:off x="753229" y="1149350"/>
              <a:ext cx="10583942" cy="2125068"/>
            </a:xfrm>
            <a:prstGeom prst="rect">
              <a:avLst/>
            </a:prstGeom>
          </p:spPr>
        </p:pic>
        <p:sp>
          <p:nvSpPr>
            <p:cNvPr id="2" name="Rectangle 1">
              <a:extLst>
                <a:ext uri="{FF2B5EF4-FFF2-40B4-BE49-F238E27FC236}">
                  <a16:creationId xmlns:a16="http://schemas.microsoft.com/office/drawing/2014/main" id="{E1E6F96F-EC95-4922-BAF2-5EB32CE33A95}"/>
                </a:ext>
              </a:extLst>
            </p:cNvPr>
            <p:cNvSpPr/>
            <p:nvPr/>
          </p:nvSpPr>
          <p:spPr>
            <a:xfrm>
              <a:off x="4165600" y="2654300"/>
              <a:ext cx="5657844" cy="753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97E8548-2D8A-43F4-ABBB-6F6D549D1665}"/>
              </a:ext>
            </a:extLst>
          </p:cNvPr>
          <p:cNvSpPr txBox="1"/>
          <p:nvPr/>
        </p:nvSpPr>
        <p:spPr>
          <a:xfrm>
            <a:off x="330198" y="3583576"/>
            <a:ext cx="6105071" cy="954107"/>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15 “If you love Me, keep My commandments.”</a:t>
            </a:r>
          </a:p>
        </p:txBody>
      </p:sp>
      <p:pic>
        <p:nvPicPr>
          <p:cNvPr id="12" name="Picture 11" descr="Graphical user interface, text, application&#10;&#10;Description automatically generated">
            <a:extLst>
              <a:ext uri="{FF2B5EF4-FFF2-40B4-BE49-F238E27FC236}">
                <a16:creationId xmlns:a16="http://schemas.microsoft.com/office/drawing/2014/main" id="{92828B5F-FF20-4061-83FD-7D6D8DE3E6CF}"/>
              </a:ext>
            </a:extLst>
          </p:cNvPr>
          <p:cNvPicPr>
            <a:picLocks noChangeAspect="1"/>
          </p:cNvPicPr>
          <p:nvPr/>
        </p:nvPicPr>
        <p:blipFill rotWithShape="1">
          <a:blip r:embed="rId2">
            <a:extLst>
              <a:ext uri="{28A0092B-C50C-407E-A947-70E740481C1C}">
                <a14:useLocalDpi xmlns:a14="http://schemas.microsoft.com/office/drawing/2010/main" val="0"/>
              </a:ext>
            </a:extLst>
          </a:blip>
          <a:srcRect l="66954" t="85104" r="4209" b="6294"/>
          <a:stretch/>
        </p:blipFill>
        <p:spPr>
          <a:xfrm>
            <a:off x="203199" y="4955318"/>
            <a:ext cx="7222371" cy="1664722"/>
          </a:xfrm>
          <a:prstGeom prst="rect">
            <a:avLst/>
          </a:prstGeom>
        </p:spPr>
      </p:pic>
      <p:sp>
        <p:nvSpPr>
          <p:cNvPr id="13" name="Rectangle 12">
            <a:extLst>
              <a:ext uri="{FF2B5EF4-FFF2-40B4-BE49-F238E27FC236}">
                <a16:creationId xmlns:a16="http://schemas.microsoft.com/office/drawing/2014/main" id="{259EA5D3-112A-4BE6-B5F7-7B733187FCC8}"/>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90603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6BDCFC-53D3-4A1D-987D-396A8F1A90F2}"/>
              </a:ext>
            </a:extLst>
          </p:cNvPr>
          <p:cNvSpPr/>
          <p:nvPr/>
        </p:nvSpPr>
        <p:spPr>
          <a:xfrm>
            <a:off x="0" y="0"/>
            <a:ext cx="12192000" cy="1592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A730436E-AC70-456C-AF3D-6803BF91CEC8}"/>
              </a:ext>
            </a:extLst>
          </p:cNvPr>
          <p:cNvPicPr>
            <a:picLocks noChangeAspect="1"/>
          </p:cNvPicPr>
          <p:nvPr/>
        </p:nvPicPr>
        <p:blipFill rotWithShape="1">
          <a:blip r:embed="rId2">
            <a:extLst>
              <a:ext uri="{28A0092B-C50C-407E-A947-70E740481C1C}">
                <a14:useLocalDpi xmlns:a14="http://schemas.microsoft.com/office/drawing/2010/main" val="0"/>
              </a:ext>
            </a:extLst>
          </a:blip>
          <a:srcRect l="53434" t="11242" r="2563" b="7011"/>
          <a:stretch/>
        </p:blipFill>
        <p:spPr>
          <a:xfrm>
            <a:off x="1625742" y="1152523"/>
            <a:ext cx="8940516" cy="12834423"/>
          </a:xfrm>
          <a:prstGeom prst="rect">
            <a:avLst/>
          </a:prstGeom>
        </p:spPr>
      </p:pic>
      <p:sp>
        <p:nvSpPr>
          <p:cNvPr id="8" name="Rectangle 7">
            <a:extLst>
              <a:ext uri="{FF2B5EF4-FFF2-40B4-BE49-F238E27FC236}">
                <a16:creationId xmlns:a16="http://schemas.microsoft.com/office/drawing/2014/main" id="{09DB7E2C-97A1-4AEC-A03E-CF392968E319}"/>
              </a:ext>
            </a:extLst>
          </p:cNvPr>
          <p:cNvSpPr/>
          <p:nvPr/>
        </p:nvSpPr>
        <p:spPr>
          <a:xfrm>
            <a:off x="0" y="4203700"/>
            <a:ext cx="12192000" cy="265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76808C-7850-462B-BF5D-986FA5F8FB03}"/>
              </a:ext>
            </a:extLst>
          </p:cNvPr>
          <p:cNvSpPr/>
          <p:nvPr/>
        </p:nvSpPr>
        <p:spPr>
          <a:xfrm>
            <a:off x="0" y="-63500"/>
            <a:ext cx="12192000" cy="990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10143D97-1367-4EF8-AF16-56A85C769EDE}"/>
              </a:ext>
            </a:extLst>
          </p:cNvPr>
          <p:cNvPicPr>
            <a:picLocks noChangeAspect="1"/>
          </p:cNvPicPr>
          <p:nvPr/>
        </p:nvPicPr>
        <p:blipFill rotWithShape="1">
          <a:blip r:embed="rId3">
            <a:extLst>
              <a:ext uri="{28A0092B-C50C-407E-A947-70E740481C1C}">
                <a14:useLocalDpi xmlns:a14="http://schemas.microsoft.com/office/drawing/2010/main" val="0"/>
              </a:ext>
            </a:extLst>
          </a:blip>
          <a:srcRect l="54243" t="5461" r="4265" b="90257"/>
          <a:stretch/>
        </p:blipFill>
        <p:spPr>
          <a:xfrm>
            <a:off x="900112" y="161928"/>
            <a:ext cx="10391775" cy="828667"/>
          </a:xfrm>
          <a:prstGeom prst="rect">
            <a:avLst/>
          </a:prstGeom>
          <a:effectLst/>
        </p:spPr>
      </p:pic>
    </p:spTree>
    <p:extLst>
      <p:ext uri="{BB962C8B-B14F-4D97-AF65-F5344CB8AC3E}">
        <p14:creationId xmlns:p14="http://schemas.microsoft.com/office/powerpoint/2010/main" val="3702996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3.7037E-6 L 0 -0.46111 " pathEditMode="relative" rAng="0" ptsTypes="AA">
                                      <p:cBhvr>
                                        <p:cTn id="6" dur="2000" fill="hold"/>
                                        <p:tgtEl>
                                          <p:spTgt spid="5"/>
                                        </p:tgtEl>
                                        <p:attrNameLst>
                                          <p:attrName>ppt_x</p:attrName>
                                          <p:attrName>ppt_y</p:attrName>
                                        </p:attrNameLst>
                                      </p:cBhvr>
                                      <p:rCtr x="0" y="-23056"/>
                                    </p:animMotion>
                                  </p:childTnLst>
                                </p:cTn>
                              </p:par>
                              <p:par>
                                <p:cTn id="7" presetID="42" presetClass="exit" presetSubtype="0" fill="hold" grpId="0" nodeType="withEffect">
                                  <p:stCondLst>
                                    <p:cond delay="0"/>
                                  </p:stCondLst>
                                  <p:childTnLst>
                                    <p:animEffect transition="out" filter="fade">
                                      <p:cBhvr>
                                        <p:cTn id="8" dur="2000"/>
                                        <p:tgtEl>
                                          <p:spTgt spid="8"/>
                                        </p:tgtEl>
                                      </p:cBhvr>
                                    </p:animEffect>
                                    <p:anim calcmode="lin" valueType="num">
                                      <p:cBhvr>
                                        <p:cTn id="9" dur="2000"/>
                                        <p:tgtEl>
                                          <p:spTgt spid="8"/>
                                        </p:tgtEl>
                                        <p:attrNameLst>
                                          <p:attrName>ppt_x</p:attrName>
                                        </p:attrNameLst>
                                      </p:cBhvr>
                                      <p:tavLst>
                                        <p:tav tm="0">
                                          <p:val>
                                            <p:strVal val="ppt_x"/>
                                          </p:val>
                                        </p:tav>
                                        <p:tav tm="100000">
                                          <p:val>
                                            <p:strVal val="ppt_x"/>
                                          </p:val>
                                        </p:tav>
                                      </p:tavLst>
                                    </p:anim>
                                    <p:anim calcmode="lin" valueType="num">
                                      <p:cBhvr>
                                        <p:cTn id="10" dur="2000"/>
                                        <p:tgtEl>
                                          <p:spTgt spid="8"/>
                                        </p:tgtEl>
                                        <p:attrNameLst>
                                          <p:attrName>ppt_y</p:attrName>
                                        </p:attrNameLst>
                                      </p:cBhvr>
                                      <p:tavLst>
                                        <p:tav tm="0">
                                          <p:val>
                                            <p:strVal val="ppt_y"/>
                                          </p:val>
                                        </p:tav>
                                        <p:tav tm="100000">
                                          <p:val>
                                            <p:strVal val="ppt_y+.1"/>
                                          </p:val>
                                        </p:tav>
                                      </p:tavLst>
                                    </p:anim>
                                    <p:set>
                                      <p:cBhvr>
                                        <p:cTn id="11" dur="1" fill="hold">
                                          <p:stCondLst>
                                            <p:cond delay="19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0 -0.46111 L 0 -1.30902 " pathEditMode="relative" rAng="0" ptsTypes="AA">
                                      <p:cBhvr>
                                        <p:cTn id="15" dur="2000" fill="hold"/>
                                        <p:tgtEl>
                                          <p:spTgt spid="5"/>
                                        </p:tgtEl>
                                        <p:attrNameLst>
                                          <p:attrName>ppt_x</p:attrName>
                                          <p:attrName>ppt_y</p:attrName>
                                        </p:attrNameLst>
                                      </p:cBhvr>
                                      <p:rCtr x="0" y="-4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4F2B812-AA1A-4352-B0A1-1E4D2B233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685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463182-944D-4313-A2AD-D6F67FD2AD68}"/>
              </a:ext>
            </a:extLst>
          </p:cNvPr>
          <p:cNvSpPr txBox="1"/>
          <p:nvPr/>
        </p:nvSpPr>
        <p:spPr>
          <a:xfrm>
            <a:off x="368299" y="3916392"/>
            <a:ext cx="6076043"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Jas. 1:15 - Then, when desire has conceived, it gives birth to sin; and sin, when it is full-grown, brings forth death.</a:t>
            </a:r>
          </a:p>
        </p:txBody>
      </p:sp>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10278" r="3422" b="75494"/>
          <a:stretch/>
        </p:blipFill>
        <p:spPr>
          <a:xfrm>
            <a:off x="700059" y="1014730"/>
            <a:ext cx="10859191" cy="2753647"/>
          </a:xfrm>
          <a:prstGeom prst="rect">
            <a:avLst/>
          </a:prstGeom>
        </p:spPr>
      </p:pic>
      <p:sp>
        <p:nvSpPr>
          <p:cNvPr id="9" name="TextBox 8">
            <a:extLst>
              <a:ext uri="{FF2B5EF4-FFF2-40B4-BE49-F238E27FC236}">
                <a16:creationId xmlns:a16="http://schemas.microsoft.com/office/drawing/2014/main" id="{F906B33C-28FE-4E5B-9E90-22DDE2493628}"/>
              </a:ext>
            </a:extLst>
          </p:cNvPr>
          <p:cNvSpPr txBox="1"/>
          <p:nvPr/>
        </p:nvSpPr>
        <p:spPr>
          <a:xfrm>
            <a:off x="4948128" y="2544360"/>
            <a:ext cx="201056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death</a:t>
            </a:r>
          </a:p>
        </p:txBody>
      </p:sp>
      <p:sp>
        <p:nvSpPr>
          <p:cNvPr id="15" name="Rectangle 14">
            <a:extLst>
              <a:ext uri="{FF2B5EF4-FFF2-40B4-BE49-F238E27FC236}">
                <a16:creationId xmlns:a16="http://schemas.microsoft.com/office/drawing/2014/main" id="{12C018DF-9184-4845-8C3C-EABFC5E76E96}"/>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114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5FF9835-43A8-4CB4-80ED-839AFC89D54E}"/>
              </a:ext>
            </a:extLst>
          </p:cNvPr>
          <p:cNvSpPr txBox="1"/>
          <p:nvPr/>
        </p:nvSpPr>
        <p:spPr>
          <a:xfrm>
            <a:off x="368298" y="3944190"/>
            <a:ext cx="6076043"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Rom. 6:23 - For the wages of sin is death, but the gift of God is eternal life in Christ Jesus our Lord.</a:t>
            </a:r>
          </a:p>
        </p:txBody>
      </p:sp>
      <p:pic>
        <p:nvPicPr>
          <p:cNvPr id="3" name="Picture 2" descr="Graphical user interface, text, application&#10;&#10;Description automatically generated">
            <a:extLst>
              <a:ext uri="{FF2B5EF4-FFF2-40B4-BE49-F238E27FC236}">
                <a16:creationId xmlns:a16="http://schemas.microsoft.com/office/drawing/2014/main" id="{DEF02AD3-157B-4E87-A29E-FA52A9E7483D}"/>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10278" r="3422" b="75494"/>
          <a:stretch/>
        </p:blipFill>
        <p:spPr>
          <a:xfrm>
            <a:off x="700059" y="1014730"/>
            <a:ext cx="10859191" cy="2753647"/>
          </a:xfrm>
          <a:prstGeom prst="rect">
            <a:avLst/>
          </a:prstGeom>
        </p:spPr>
      </p:pic>
      <p:sp>
        <p:nvSpPr>
          <p:cNvPr id="9" name="TextBox 8">
            <a:extLst>
              <a:ext uri="{FF2B5EF4-FFF2-40B4-BE49-F238E27FC236}">
                <a16:creationId xmlns:a16="http://schemas.microsoft.com/office/drawing/2014/main" id="{F906B33C-28FE-4E5B-9E90-22DDE2493628}"/>
              </a:ext>
            </a:extLst>
          </p:cNvPr>
          <p:cNvSpPr txBox="1"/>
          <p:nvPr/>
        </p:nvSpPr>
        <p:spPr>
          <a:xfrm>
            <a:off x="4948128" y="2544360"/>
            <a:ext cx="201056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death</a:t>
            </a:r>
          </a:p>
        </p:txBody>
      </p:sp>
      <p:sp>
        <p:nvSpPr>
          <p:cNvPr id="15" name="Rectangle 14">
            <a:extLst>
              <a:ext uri="{FF2B5EF4-FFF2-40B4-BE49-F238E27FC236}">
                <a16:creationId xmlns:a16="http://schemas.microsoft.com/office/drawing/2014/main" id="{12C018DF-9184-4845-8C3C-EABFC5E76E96}"/>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306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2478</TotalTime>
  <Words>1722</Words>
  <Application>Microsoft Office PowerPoint</Application>
  <PresentationFormat>Widescreen</PresentationFormat>
  <Paragraphs>132</Paragraphs>
  <Slides>78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Calibri Light</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21</cp:revision>
  <dcterms:created xsi:type="dcterms:W3CDTF">2020-01-09T23:43:56Z</dcterms:created>
  <dcterms:modified xsi:type="dcterms:W3CDTF">2021-05-07T13:53:48Z</dcterms:modified>
</cp:coreProperties>
</file>