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304" r:id="rId4"/>
    <p:sldId id="316" r:id="rId5"/>
    <p:sldId id="305" r:id="rId6"/>
    <p:sldId id="306" r:id="rId7"/>
    <p:sldId id="307" r:id="rId8"/>
    <p:sldId id="308" r:id="rId9"/>
    <p:sldId id="310" r:id="rId10"/>
    <p:sldId id="346" r:id="rId11"/>
    <p:sldId id="347" r:id="rId12"/>
    <p:sldId id="260" r:id="rId13"/>
    <p:sldId id="348" r:id="rId14"/>
    <p:sldId id="312" r:id="rId15"/>
    <p:sldId id="313" r:id="rId16"/>
    <p:sldId id="314" r:id="rId17"/>
    <p:sldId id="315" r:id="rId18"/>
    <p:sldId id="263" r:id="rId19"/>
    <p:sldId id="298" r:id="rId20"/>
    <p:sldId id="351" r:id="rId21"/>
    <p:sldId id="352" r:id="rId22"/>
    <p:sldId id="317" r:id="rId23"/>
    <p:sldId id="342" r:id="rId24"/>
    <p:sldId id="319" r:id="rId25"/>
    <p:sldId id="353" r:id="rId26"/>
    <p:sldId id="339" r:id="rId27"/>
    <p:sldId id="349" r:id="rId28"/>
    <p:sldId id="320" r:id="rId29"/>
    <p:sldId id="264" r:id="rId30"/>
    <p:sldId id="350" r:id="rId31"/>
    <p:sldId id="321" r:id="rId32"/>
    <p:sldId id="322" r:id="rId33"/>
    <p:sldId id="323" r:id="rId34"/>
    <p:sldId id="324" r:id="rId35"/>
    <p:sldId id="265" r:id="rId36"/>
    <p:sldId id="340" r:id="rId37"/>
    <p:sldId id="325" r:id="rId38"/>
    <p:sldId id="326" r:id="rId39"/>
    <p:sldId id="354" r:id="rId40"/>
    <p:sldId id="327" r:id="rId41"/>
    <p:sldId id="328" r:id="rId42"/>
    <p:sldId id="355" r:id="rId43"/>
    <p:sldId id="329" r:id="rId44"/>
    <p:sldId id="330" r:id="rId45"/>
    <p:sldId id="341" r:id="rId46"/>
    <p:sldId id="343" r:id="rId47"/>
    <p:sldId id="331" r:id="rId48"/>
    <p:sldId id="291" r:id="rId49"/>
    <p:sldId id="344" r:id="rId50"/>
    <p:sldId id="332" r:id="rId51"/>
    <p:sldId id="334" r:id="rId52"/>
    <p:sldId id="333" r:id="rId53"/>
    <p:sldId id="335" r:id="rId54"/>
    <p:sldId id="293" r:id="rId55"/>
    <p:sldId id="345" r:id="rId56"/>
    <p:sldId id="336" r:id="rId57"/>
    <p:sldId id="337" r:id="rId58"/>
    <p:sldId id="267" r:id="rId59"/>
    <p:sldId id="295"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3" autoAdjust="0"/>
    <p:restoredTop sz="94660"/>
  </p:normalViewPr>
  <p:slideViewPr>
    <p:cSldViewPr snapToGrid="0">
      <p:cViewPr>
        <p:scale>
          <a:sx n="75" d="100"/>
          <a:sy n="75" d="100"/>
        </p:scale>
        <p:origin x="762" y="864"/>
      </p:cViewPr>
      <p:guideLst/>
    </p:cSldViewPr>
  </p:slideViewPr>
  <p:notesTextViewPr>
    <p:cViewPr>
      <p:scale>
        <a:sx n="1" d="1"/>
        <a:sy n="1" d="1"/>
      </p:scale>
      <p:origin x="0" y="0"/>
    </p:cViewPr>
  </p:notesTextViewPr>
  <p:sorterViewPr>
    <p:cViewPr>
      <p:scale>
        <a:sx n="100" d="100"/>
        <a:sy n="100" d="100"/>
      </p:scale>
      <p:origin x="0" y="-477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5926F-E366-4EC5-B756-E1DBE53E18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A7AF854-3B80-4727-8394-41F154BE54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D8D4823-25EC-44EC-B8AA-71C32ED71F72}"/>
              </a:ext>
            </a:extLst>
          </p:cNvPr>
          <p:cNvSpPr>
            <a:spLocks noGrp="1"/>
          </p:cNvSpPr>
          <p:nvPr>
            <p:ph type="dt" sz="half" idx="10"/>
          </p:nvPr>
        </p:nvSpPr>
        <p:spPr/>
        <p:txBody>
          <a:bodyPr/>
          <a:lstStyle/>
          <a:p>
            <a:fld id="{B4A5DDAC-0C3B-4377-9AB9-AE32D1785EB1}" type="datetimeFigureOut">
              <a:rPr lang="en-US" smtClean="0"/>
              <a:t>4/30/2021</a:t>
            </a:fld>
            <a:endParaRPr lang="en-US"/>
          </a:p>
        </p:txBody>
      </p:sp>
      <p:sp>
        <p:nvSpPr>
          <p:cNvPr id="5" name="Footer Placeholder 4">
            <a:extLst>
              <a:ext uri="{FF2B5EF4-FFF2-40B4-BE49-F238E27FC236}">
                <a16:creationId xmlns:a16="http://schemas.microsoft.com/office/drawing/2014/main" id="{4ABCA99E-8B8A-4B25-844A-F1DE10FB66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427557-6E5E-4E67-8CFC-202D704235C8}"/>
              </a:ext>
            </a:extLst>
          </p:cNvPr>
          <p:cNvSpPr>
            <a:spLocks noGrp="1"/>
          </p:cNvSpPr>
          <p:nvPr>
            <p:ph type="sldNum" sz="quarter" idx="12"/>
          </p:nvPr>
        </p:nvSpPr>
        <p:spPr/>
        <p:txBody>
          <a:bodyPr/>
          <a:lstStyle/>
          <a:p>
            <a:fld id="{79E50208-6BAF-48C2-B154-4AD5E6F83176}" type="slidenum">
              <a:rPr lang="en-US" smtClean="0"/>
              <a:t>‹#›</a:t>
            </a:fld>
            <a:endParaRPr lang="en-US"/>
          </a:p>
        </p:txBody>
      </p:sp>
      <p:pic>
        <p:nvPicPr>
          <p:cNvPr id="9" name="Picture 8" descr="Text&#10;&#10;Description automatically generated">
            <a:extLst>
              <a:ext uri="{FF2B5EF4-FFF2-40B4-BE49-F238E27FC236}">
                <a16:creationId xmlns:a16="http://schemas.microsoft.com/office/drawing/2014/main" id="{C1A0DFF9-1931-4173-866E-BCD7F0080D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57231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pic>
        <p:nvPicPr>
          <p:cNvPr id="5" name="Picture 4" descr="Graphical user interface, text, application&#10;&#10;Description automatically generated">
            <a:extLst>
              <a:ext uri="{FF2B5EF4-FFF2-40B4-BE49-F238E27FC236}">
                <a16:creationId xmlns:a16="http://schemas.microsoft.com/office/drawing/2014/main" id="{5E34A3BC-0BF0-4441-B0E3-F7008D846B7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4241" t="5582" r="4239" b="89457"/>
          <a:stretch/>
        </p:blipFill>
        <p:spPr>
          <a:xfrm>
            <a:off x="896679" y="193442"/>
            <a:ext cx="10398642" cy="960117"/>
          </a:xfrm>
          <a:prstGeom prst="rect">
            <a:avLst/>
          </a:prstGeom>
        </p:spPr>
      </p:pic>
    </p:spTree>
    <p:extLst>
      <p:ext uri="{BB962C8B-B14F-4D97-AF65-F5344CB8AC3E}">
        <p14:creationId xmlns:p14="http://schemas.microsoft.com/office/powerpoint/2010/main" val="1893247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pic>
        <p:nvPicPr>
          <p:cNvPr id="5" name="Picture 4" descr="Graphical user interface, text, application&#10;&#10;Description automatically generated">
            <a:extLst>
              <a:ext uri="{FF2B5EF4-FFF2-40B4-BE49-F238E27FC236}">
                <a16:creationId xmlns:a16="http://schemas.microsoft.com/office/drawing/2014/main" id="{9115F009-E4A4-459F-897B-AE0A6647A73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4153" t="4806" r="4127" b="89768"/>
          <a:stretch/>
        </p:blipFill>
        <p:spPr>
          <a:xfrm>
            <a:off x="871526" y="44582"/>
            <a:ext cx="10448947" cy="1050108"/>
          </a:xfrm>
          <a:prstGeom prst="rect">
            <a:avLst/>
          </a:prstGeom>
        </p:spPr>
      </p:pic>
    </p:spTree>
    <p:extLst>
      <p:ext uri="{BB962C8B-B14F-4D97-AF65-F5344CB8AC3E}">
        <p14:creationId xmlns:p14="http://schemas.microsoft.com/office/powerpoint/2010/main" val="40178515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pic>
        <p:nvPicPr>
          <p:cNvPr id="5" name="Picture 4" descr="Graphical user interface, text, application&#10;&#10;Description automatically generated">
            <a:extLst>
              <a:ext uri="{FF2B5EF4-FFF2-40B4-BE49-F238E27FC236}">
                <a16:creationId xmlns:a16="http://schemas.microsoft.com/office/drawing/2014/main" id="{A76D55E8-A31D-4655-B32C-1EF67D300DE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4118" t="5427" r="4065" b="89922"/>
          <a:stretch/>
        </p:blipFill>
        <p:spPr>
          <a:xfrm>
            <a:off x="859465" y="161543"/>
            <a:ext cx="10473070" cy="900120"/>
          </a:xfrm>
          <a:prstGeom prst="rect">
            <a:avLst/>
          </a:prstGeom>
        </p:spPr>
      </p:pic>
    </p:spTree>
    <p:extLst>
      <p:ext uri="{BB962C8B-B14F-4D97-AF65-F5344CB8AC3E}">
        <p14:creationId xmlns:p14="http://schemas.microsoft.com/office/powerpoint/2010/main" val="11597905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D58EB7C9-523D-44D1-A331-6826364FBF5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4203" t="5271" r="4205" b="90078"/>
          <a:stretch/>
        </p:blipFill>
        <p:spPr>
          <a:xfrm>
            <a:off x="887475" y="127578"/>
            <a:ext cx="10417049" cy="900120"/>
          </a:xfrm>
          <a:prstGeom prst="rect">
            <a:avLst/>
          </a:prstGeom>
        </p:spPr>
      </p:pic>
    </p:spTree>
    <p:extLst>
      <p:ext uri="{BB962C8B-B14F-4D97-AF65-F5344CB8AC3E}">
        <p14:creationId xmlns:p14="http://schemas.microsoft.com/office/powerpoint/2010/main" val="37667749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00387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7ADD2059-CF58-40F2-866F-EE946A828D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792611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9A366-5135-4119-A71E-500A773259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A35186-F278-4D41-8616-447B6DE403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BC3D147-9F6C-4D86-A6F1-6FE70C0E14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F4A838-DB88-453B-B7B5-F42C6F42DF22}"/>
              </a:ext>
            </a:extLst>
          </p:cNvPr>
          <p:cNvSpPr>
            <a:spLocks noGrp="1"/>
          </p:cNvSpPr>
          <p:nvPr>
            <p:ph type="dt" sz="half" idx="10"/>
          </p:nvPr>
        </p:nvSpPr>
        <p:spPr/>
        <p:txBody>
          <a:bodyPr/>
          <a:lstStyle/>
          <a:p>
            <a:fld id="{B4A5DDAC-0C3B-4377-9AB9-AE32D1785EB1}" type="datetimeFigureOut">
              <a:rPr lang="en-US" smtClean="0"/>
              <a:t>4/30/2021</a:t>
            </a:fld>
            <a:endParaRPr lang="en-US"/>
          </a:p>
        </p:txBody>
      </p:sp>
      <p:sp>
        <p:nvSpPr>
          <p:cNvPr id="6" name="Footer Placeholder 5">
            <a:extLst>
              <a:ext uri="{FF2B5EF4-FFF2-40B4-BE49-F238E27FC236}">
                <a16:creationId xmlns:a16="http://schemas.microsoft.com/office/drawing/2014/main" id="{CA6F7EA2-47C7-45B8-9529-B53332F044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784120-8C8C-4C02-94B4-C2B168248290}"/>
              </a:ext>
            </a:extLst>
          </p:cNvPr>
          <p:cNvSpPr>
            <a:spLocks noGrp="1"/>
          </p:cNvSpPr>
          <p:nvPr>
            <p:ph type="sldNum" sz="quarter" idx="12"/>
          </p:nvPr>
        </p:nvSpPr>
        <p:spPr/>
        <p:txBody>
          <a:bodyPr/>
          <a:lstStyle/>
          <a:p>
            <a:fld id="{79E50208-6BAF-48C2-B154-4AD5E6F83176}" type="slidenum">
              <a:rPr lang="en-US" smtClean="0"/>
              <a:t>‹#›</a:t>
            </a:fld>
            <a:endParaRPr lang="en-US"/>
          </a:p>
        </p:txBody>
      </p:sp>
    </p:spTree>
    <p:extLst>
      <p:ext uri="{BB962C8B-B14F-4D97-AF65-F5344CB8AC3E}">
        <p14:creationId xmlns:p14="http://schemas.microsoft.com/office/powerpoint/2010/main" val="4330511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AB2EB-854F-4416-9ACC-8F7E0717AC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D85A251-C01E-4074-B1FC-13ED08C47D0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C79CEF5-AC16-4A2E-999C-744F185288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1AA75E-B1FF-4F6E-9892-E1E8DF128F21}"/>
              </a:ext>
            </a:extLst>
          </p:cNvPr>
          <p:cNvSpPr>
            <a:spLocks noGrp="1"/>
          </p:cNvSpPr>
          <p:nvPr>
            <p:ph type="dt" sz="half" idx="10"/>
          </p:nvPr>
        </p:nvSpPr>
        <p:spPr/>
        <p:txBody>
          <a:bodyPr/>
          <a:lstStyle/>
          <a:p>
            <a:fld id="{B4A5DDAC-0C3B-4377-9AB9-AE32D1785EB1}" type="datetimeFigureOut">
              <a:rPr lang="en-US" smtClean="0"/>
              <a:t>4/30/2021</a:t>
            </a:fld>
            <a:endParaRPr lang="en-US"/>
          </a:p>
        </p:txBody>
      </p:sp>
      <p:sp>
        <p:nvSpPr>
          <p:cNvPr id="6" name="Footer Placeholder 5">
            <a:extLst>
              <a:ext uri="{FF2B5EF4-FFF2-40B4-BE49-F238E27FC236}">
                <a16:creationId xmlns:a16="http://schemas.microsoft.com/office/drawing/2014/main" id="{6C44BD8E-B942-41B3-B549-BE91D2B9E3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65E3FA-61CF-4C9B-BB7F-DDBA4440BA5E}"/>
              </a:ext>
            </a:extLst>
          </p:cNvPr>
          <p:cNvSpPr>
            <a:spLocks noGrp="1"/>
          </p:cNvSpPr>
          <p:nvPr>
            <p:ph type="sldNum" sz="quarter" idx="12"/>
          </p:nvPr>
        </p:nvSpPr>
        <p:spPr/>
        <p:txBody>
          <a:bodyPr/>
          <a:lstStyle/>
          <a:p>
            <a:fld id="{79E50208-6BAF-48C2-B154-4AD5E6F83176}" type="slidenum">
              <a:rPr lang="en-US" smtClean="0"/>
              <a:t>‹#›</a:t>
            </a:fld>
            <a:endParaRPr lang="en-US"/>
          </a:p>
        </p:txBody>
      </p:sp>
    </p:spTree>
    <p:extLst>
      <p:ext uri="{BB962C8B-B14F-4D97-AF65-F5344CB8AC3E}">
        <p14:creationId xmlns:p14="http://schemas.microsoft.com/office/powerpoint/2010/main" val="9431723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C81BB-DB0D-42F2-9BFC-F470C001B27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05525B-4F2F-48FE-ACA8-AFA9E34A62B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1F7628-1053-416B-AF62-D089A9F41F8A}"/>
              </a:ext>
            </a:extLst>
          </p:cNvPr>
          <p:cNvSpPr>
            <a:spLocks noGrp="1"/>
          </p:cNvSpPr>
          <p:nvPr>
            <p:ph type="dt" sz="half" idx="10"/>
          </p:nvPr>
        </p:nvSpPr>
        <p:spPr/>
        <p:txBody>
          <a:bodyPr/>
          <a:lstStyle/>
          <a:p>
            <a:fld id="{B4A5DDAC-0C3B-4377-9AB9-AE32D1785EB1}" type="datetimeFigureOut">
              <a:rPr lang="en-US" smtClean="0"/>
              <a:t>4/30/2021</a:t>
            </a:fld>
            <a:endParaRPr lang="en-US"/>
          </a:p>
        </p:txBody>
      </p:sp>
      <p:sp>
        <p:nvSpPr>
          <p:cNvPr id="5" name="Footer Placeholder 4">
            <a:extLst>
              <a:ext uri="{FF2B5EF4-FFF2-40B4-BE49-F238E27FC236}">
                <a16:creationId xmlns:a16="http://schemas.microsoft.com/office/drawing/2014/main" id="{48D9C9B5-5B05-490F-8236-1067AE5080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EFCB32-99D3-4021-8CB7-4A0779AB4D50}"/>
              </a:ext>
            </a:extLst>
          </p:cNvPr>
          <p:cNvSpPr>
            <a:spLocks noGrp="1"/>
          </p:cNvSpPr>
          <p:nvPr>
            <p:ph type="sldNum" sz="quarter" idx="12"/>
          </p:nvPr>
        </p:nvSpPr>
        <p:spPr/>
        <p:txBody>
          <a:bodyPr/>
          <a:lstStyle/>
          <a:p>
            <a:fld id="{79E50208-6BAF-48C2-B154-4AD5E6F83176}" type="slidenum">
              <a:rPr lang="en-US" smtClean="0"/>
              <a:t>‹#›</a:t>
            </a:fld>
            <a:endParaRPr lang="en-US"/>
          </a:p>
        </p:txBody>
      </p:sp>
    </p:spTree>
    <p:extLst>
      <p:ext uri="{BB962C8B-B14F-4D97-AF65-F5344CB8AC3E}">
        <p14:creationId xmlns:p14="http://schemas.microsoft.com/office/powerpoint/2010/main" val="37632037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3C14C3-AD52-4230-ABF1-3F9BFF06A48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FE8609E-29CA-4119-A608-81EDA845E5D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52D07B-B389-4FC1-B8E7-783BC89EEB6E}"/>
              </a:ext>
            </a:extLst>
          </p:cNvPr>
          <p:cNvSpPr>
            <a:spLocks noGrp="1"/>
          </p:cNvSpPr>
          <p:nvPr>
            <p:ph type="dt" sz="half" idx="10"/>
          </p:nvPr>
        </p:nvSpPr>
        <p:spPr/>
        <p:txBody>
          <a:bodyPr/>
          <a:lstStyle/>
          <a:p>
            <a:fld id="{B4A5DDAC-0C3B-4377-9AB9-AE32D1785EB1}" type="datetimeFigureOut">
              <a:rPr lang="en-US" smtClean="0"/>
              <a:t>4/30/2021</a:t>
            </a:fld>
            <a:endParaRPr lang="en-US"/>
          </a:p>
        </p:txBody>
      </p:sp>
      <p:sp>
        <p:nvSpPr>
          <p:cNvPr id="5" name="Footer Placeholder 4">
            <a:extLst>
              <a:ext uri="{FF2B5EF4-FFF2-40B4-BE49-F238E27FC236}">
                <a16:creationId xmlns:a16="http://schemas.microsoft.com/office/drawing/2014/main" id="{81D7B9C9-7A56-48A0-8EF5-CB77D28151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C2101C-1909-4BC6-9BF9-82E2DA0C7CF4}"/>
              </a:ext>
            </a:extLst>
          </p:cNvPr>
          <p:cNvSpPr>
            <a:spLocks noGrp="1"/>
          </p:cNvSpPr>
          <p:nvPr>
            <p:ph type="sldNum" sz="quarter" idx="12"/>
          </p:nvPr>
        </p:nvSpPr>
        <p:spPr/>
        <p:txBody>
          <a:bodyPr/>
          <a:lstStyle/>
          <a:p>
            <a:fld id="{79E50208-6BAF-48C2-B154-4AD5E6F83176}" type="slidenum">
              <a:rPr lang="en-US" smtClean="0"/>
              <a:t>‹#›</a:t>
            </a:fld>
            <a:endParaRPr lang="en-US"/>
          </a:p>
        </p:txBody>
      </p:sp>
    </p:spTree>
    <p:extLst>
      <p:ext uri="{BB962C8B-B14F-4D97-AF65-F5344CB8AC3E}">
        <p14:creationId xmlns:p14="http://schemas.microsoft.com/office/powerpoint/2010/main" val="1038058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265CC-AF14-4163-8668-6749BEB477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5D3531-9369-4CDA-B576-5695D9D2C6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37A0D7-F113-48A6-B990-03678D50E9D1}"/>
              </a:ext>
            </a:extLst>
          </p:cNvPr>
          <p:cNvSpPr>
            <a:spLocks noGrp="1"/>
          </p:cNvSpPr>
          <p:nvPr>
            <p:ph type="dt" sz="half" idx="10"/>
          </p:nvPr>
        </p:nvSpPr>
        <p:spPr/>
        <p:txBody>
          <a:bodyPr/>
          <a:lstStyle/>
          <a:p>
            <a:fld id="{B4A5DDAC-0C3B-4377-9AB9-AE32D1785EB1}" type="datetimeFigureOut">
              <a:rPr lang="en-US" smtClean="0"/>
              <a:t>4/30/2021</a:t>
            </a:fld>
            <a:endParaRPr lang="en-US"/>
          </a:p>
        </p:txBody>
      </p:sp>
      <p:sp>
        <p:nvSpPr>
          <p:cNvPr id="5" name="Footer Placeholder 4">
            <a:extLst>
              <a:ext uri="{FF2B5EF4-FFF2-40B4-BE49-F238E27FC236}">
                <a16:creationId xmlns:a16="http://schemas.microsoft.com/office/drawing/2014/main" id="{4572564E-B3C1-46B0-ABCF-2472C13A4B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86E719-EA21-4B16-B641-03D37B2FBEC6}"/>
              </a:ext>
            </a:extLst>
          </p:cNvPr>
          <p:cNvSpPr>
            <a:spLocks noGrp="1"/>
          </p:cNvSpPr>
          <p:nvPr>
            <p:ph type="sldNum" sz="quarter" idx="12"/>
          </p:nvPr>
        </p:nvSpPr>
        <p:spPr/>
        <p:txBody>
          <a:bodyPr/>
          <a:lstStyle/>
          <a:p>
            <a:fld id="{79E50208-6BAF-48C2-B154-4AD5E6F83176}" type="slidenum">
              <a:rPr lang="en-US" smtClean="0"/>
              <a:t>‹#›</a:t>
            </a:fld>
            <a:endParaRPr lang="en-US"/>
          </a:p>
        </p:txBody>
      </p:sp>
    </p:spTree>
    <p:extLst>
      <p:ext uri="{BB962C8B-B14F-4D97-AF65-F5344CB8AC3E}">
        <p14:creationId xmlns:p14="http://schemas.microsoft.com/office/powerpoint/2010/main" val="2462462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2C8CE-DD83-4FD4-A79D-C2BEF904F9C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1E9C20D-C21E-4D0B-A868-F91B57E73E1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359E76-2741-4F79-92C3-7066396E9D32}"/>
              </a:ext>
            </a:extLst>
          </p:cNvPr>
          <p:cNvSpPr>
            <a:spLocks noGrp="1"/>
          </p:cNvSpPr>
          <p:nvPr>
            <p:ph type="dt" sz="half" idx="10"/>
          </p:nvPr>
        </p:nvSpPr>
        <p:spPr/>
        <p:txBody>
          <a:bodyPr/>
          <a:lstStyle/>
          <a:p>
            <a:fld id="{B4A5DDAC-0C3B-4377-9AB9-AE32D1785EB1}" type="datetimeFigureOut">
              <a:rPr lang="en-US" smtClean="0"/>
              <a:t>4/30/2021</a:t>
            </a:fld>
            <a:endParaRPr lang="en-US"/>
          </a:p>
        </p:txBody>
      </p:sp>
      <p:sp>
        <p:nvSpPr>
          <p:cNvPr id="5" name="Footer Placeholder 4">
            <a:extLst>
              <a:ext uri="{FF2B5EF4-FFF2-40B4-BE49-F238E27FC236}">
                <a16:creationId xmlns:a16="http://schemas.microsoft.com/office/drawing/2014/main" id="{B09C5740-C652-43E2-8765-8A4F39066C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4FACCD-FBBB-4AED-8DA1-CC6CFFD53778}"/>
              </a:ext>
            </a:extLst>
          </p:cNvPr>
          <p:cNvSpPr>
            <a:spLocks noGrp="1"/>
          </p:cNvSpPr>
          <p:nvPr>
            <p:ph type="sldNum" sz="quarter" idx="12"/>
          </p:nvPr>
        </p:nvSpPr>
        <p:spPr/>
        <p:txBody>
          <a:bodyPr/>
          <a:lstStyle/>
          <a:p>
            <a:fld id="{79E50208-6BAF-48C2-B154-4AD5E6F83176}" type="slidenum">
              <a:rPr lang="en-US" smtClean="0"/>
              <a:t>‹#›</a:t>
            </a:fld>
            <a:endParaRPr lang="en-US"/>
          </a:p>
        </p:txBody>
      </p:sp>
    </p:spTree>
    <p:extLst>
      <p:ext uri="{BB962C8B-B14F-4D97-AF65-F5344CB8AC3E}">
        <p14:creationId xmlns:p14="http://schemas.microsoft.com/office/powerpoint/2010/main" val="1421113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9C39A-B331-47F5-BEE9-4A634B0ED8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E74B62-0FFD-4C35-A4AB-D803412023B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D742E20-5984-4305-A9B6-8C9DCF9BBA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F306C30-F410-4B6E-A147-7F1B611BFB5D}"/>
              </a:ext>
            </a:extLst>
          </p:cNvPr>
          <p:cNvSpPr>
            <a:spLocks noGrp="1"/>
          </p:cNvSpPr>
          <p:nvPr>
            <p:ph type="dt" sz="half" idx="10"/>
          </p:nvPr>
        </p:nvSpPr>
        <p:spPr/>
        <p:txBody>
          <a:bodyPr/>
          <a:lstStyle/>
          <a:p>
            <a:fld id="{B4A5DDAC-0C3B-4377-9AB9-AE32D1785EB1}" type="datetimeFigureOut">
              <a:rPr lang="en-US" smtClean="0"/>
              <a:t>4/30/2021</a:t>
            </a:fld>
            <a:endParaRPr lang="en-US"/>
          </a:p>
        </p:txBody>
      </p:sp>
      <p:sp>
        <p:nvSpPr>
          <p:cNvPr id="6" name="Footer Placeholder 5">
            <a:extLst>
              <a:ext uri="{FF2B5EF4-FFF2-40B4-BE49-F238E27FC236}">
                <a16:creationId xmlns:a16="http://schemas.microsoft.com/office/drawing/2014/main" id="{B83D5C7D-C649-4ED6-998E-E616B8694F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9799C5-772A-4C65-BA42-619010CE1070}"/>
              </a:ext>
            </a:extLst>
          </p:cNvPr>
          <p:cNvSpPr>
            <a:spLocks noGrp="1"/>
          </p:cNvSpPr>
          <p:nvPr>
            <p:ph type="sldNum" sz="quarter" idx="12"/>
          </p:nvPr>
        </p:nvSpPr>
        <p:spPr/>
        <p:txBody>
          <a:bodyPr/>
          <a:lstStyle/>
          <a:p>
            <a:fld id="{79E50208-6BAF-48C2-B154-4AD5E6F83176}" type="slidenum">
              <a:rPr lang="en-US" smtClean="0"/>
              <a:t>‹#›</a:t>
            </a:fld>
            <a:endParaRPr lang="en-US"/>
          </a:p>
        </p:txBody>
      </p:sp>
    </p:spTree>
    <p:extLst>
      <p:ext uri="{BB962C8B-B14F-4D97-AF65-F5344CB8AC3E}">
        <p14:creationId xmlns:p14="http://schemas.microsoft.com/office/powerpoint/2010/main" val="2285925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57939-E852-4979-9D85-2F4510EE8D4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1825B13-6DC1-4F95-937F-12E898121D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BC9B8CE-2352-4A07-B285-23284995D10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FA0F1C0-693A-48FA-8AAC-E432AF8ED1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06A40AD-45EF-42C1-8C3B-B2CF9CD6E43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FFC2B0-BB09-4C05-8866-091593A4C88D}"/>
              </a:ext>
            </a:extLst>
          </p:cNvPr>
          <p:cNvSpPr>
            <a:spLocks noGrp="1"/>
          </p:cNvSpPr>
          <p:nvPr>
            <p:ph type="dt" sz="half" idx="10"/>
          </p:nvPr>
        </p:nvSpPr>
        <p:spPr/>
        <p:txBody>
          <a:bodyPr/>
          <a:lstStyle/>
          <a:p>
            <a:fld id="{B4A5DDAC-0C3B-4377-9AB9-AE32D1785EB1}" type="datetimeFigureOut">
              <a:rPr lang="en-US" smtClean="0"/>
              <a:t>4/30/2021</a:t>
            </a:fld>
            <a:endParaRPr lang="en-US"/>
          </a:p>
        </p:txBody>
      </p:sp>
      <p:sp>
        <p:nvSpPr>
          <p:cNvPr id="8" name="Footer Placeholder 7">
            <a:extLst>
              <a:ext uri="{FF2B5EF4-FFF2-40B4-BE49-F238E27FC236}">
                <a16:creationId xmlns:a16="http://schemas.microsoft.com/office/drawing/2014/main" id="{47441854-A4B8-4BBD-92ED-EAD18141D6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76A14A9-1AC9-4443-9BED-DF2ECAC1F844}"/>
              </a:ext>
            </a:extLst>
          </p:cNvPr>
          <p:cNvSpPr>
            <a:spLocks noGrp="1"/>
          </p:cNvSpPr>
          <p:nvPr>
            <p:ph type="sldNum" sz="quarter" idx="12"/>
          </p:nvPr>
        </p:nvSpPr>
        <p:spPr/>
        <p:txBody>
          <a:bodyPr/>
          <a:lstStyle/>
          <a:p>
            <a:fld id="{79E50208-6BAF-48C2-B154-4AD5E6F83176}" type="slidenum">
              <a:rPr lang="en-US" smtClean="0"/>
              <a:t>‹#›</a:t>
            </a:fld>
            <a:endParaRPr lang="en-US"/>
          </a:p>
        </p:txBody>
      </p:sp>
    </p:spTree>
    <p:extLst>
      <p:ext uri="{BB962C8B-B14F-4D97-AF65-F5344CB8AC3E}">
        <p14:creationId xmlns:p14="http://schemas.microsoft.com/office/powerpoint/2010/main" val="5799843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625BD-A6E8-43D7-AB1D-9E17F167734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46693A-70AF-4350-B08A-B65C1A42399F}"/>
              </a:ext>
            </a:extLst>
          </p:cNvPr>
          <p:cNvSpPr>
            <a:spLocks noGrp="1"/>
          </p:cNvSpPr>
          <p:nvPr>
            <p:ph type="dt" sz="half" idx="10"/>
          </p:nvPr>
        </p:nvSpPr>
        <p:spPr/>
        <p:txBody>
          <a:bodyPr/>
          <a:lstStyle/>
          <a:p>
            <a:fld id="{B4A5DDAC-0C3B-4377-9AB9-AE32D1785EB1}" type="datetimeFigureOut">
              <a:rPr lang="en-US" smtClean="0"/>
              <a:t>4/30/2021</a:t>
            </a:fld>
            <a:endParaRPr lang="en-US"/>
          </a:p>
        </p:txBody>
      </p:sp>
      <p:sp>
        <p:nvSpPr>
          <p:cNvPr id="4" name="Footer Placeholder 3">
            <a:extLst>
              <a:ext uri="{FF2B5EF4-FFF2-40B4-BE49-F238E27FC236}">
                <a16:creationId xmlns:a16="http://schemas.microsoft.com/office/drawing/2014/main" id="{B8436378-48B8-4A16-B531-197F8BF124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942CD5E-B5DD-4D72-8753-353B52B08FDA}"/>
              </a:ext>
            </a:extLst>
          </p:cNvPr>
          <p:cNvSpPr>
            <a:spLocks noGrp="1"/>
          </p:cNvSpPr>
          <p:nvPr>
            <p:ph type="sldNum" sz="quarter" idx="12"/>
          </p:nvPr>
        </p:nvSpPr>
        <p:spPr/>
        <p:txBody>
          <a:bodyPr/>
          <a:lstStyle/>
          <a:p>
            <a:fld id="{79E50208-6BAF-48C2-B154-4AD5E6F83176}" type="slidenum">
              <a:rPr lang="en-US" smtClean="0"/>
              <a:t>‹#›</a:t>
            </a:fld>
            <a:endParaRPr lang="en-US"/>
          </a:p>
        </p:txBody>
      </p:sp>
    </p:spTree>
    <p:extLst>
      <p:ext uri="{BB962C8B-B14F-4D97-AF65-F5344CB8AC3E}">
        <p14:creationId xmlns:p14="http://schemas.microsoft.com/office/powerpoint/2010/main" val="1608159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4" name="Picture 3" descr="Graphical user interface, text, application&#10;&#10;Description automatically generated">
            <a:extLst>
              <a:ext uri="{FF2B5EF4-FFF2-40B4-BE49-F238E27FC236}">
                <a16:creationId xmlns:a16="http://schemas.microsoft.com/office/drawing/2014/main" id="{00F87168-B108-4EC1-B435-510B65B440A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4055" t="4762" r="4067" b="90141"/>
          <a:stretch/>
        </p:blipFill>
        <p:spPr>
          <a:xfrm>
            <a:off x="863104" y="40613"/>
            <a:ext cx="10488607" cy="986377"/>
          </a:xfrm>
          <a:prstGeom prst="rect">
            <a:avLst/>
          </a:prstGeom>
        </p:spPr>
      </p:pic>
    </p:spTree>
    <p:extLst>
      <p:ext uri="{BB962C8B-B14F-4D97-AF65-F5344CB8AC3E}">
        <p14:creationId xmlns:p14="http://schemas.microsoft.com/office/powerpoint/2010/main" val="23538429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pic>
        <p:nvPicPr>
          <p:cNvPr id="5" name="Picture 4" descr="Graphical user interface, text, application&#10;&#10;Description automatically generated">
            <a:extLst>
              <a:ext uri="{FF2B5EF4-FFF2-40B4-BE49-F238E27FC236}">
                <a16:creationId xmlns:a16="http://schemas.microsoft.com/office/drawing/2014/main" id="{7DFE3A17-93B7-42E7-AE70-097B88121D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3984" t="5582" r="3944" b="89767"/>
          <a:stretch/>
        </p:blipFill>
        <p:spPr>
          <a:xfrm>
            <a:off x="827568" y="186457"/>
            <a:ext cx="10536864" cy="900120"/>
          </a:xfrm>
          <a:prstGeom prst="rect">
            <a:avLst/>
          </a:prstGeom>
        </p:spPr>
      </p:pic>
    </p:spTree>
    <p:extLst>
      <p:ext uri="{BB962C8B-B14F-4D97-AF65-F5344CB8AC3E}">
        <p14:creationId xmlns:p14="http://schemas.microsoft.com/office/powerpoint/2010/main" val="32144563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707D090F-348C-46C0-9EFB-5B14BA29D2A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4187" t="5520" r="4124" b="90514"/>
          <a:stretch/>
        </p:blipFill>
        <p:spPr>
          <a:xfrm>
            <a:off x="875414" y="182809"/>
            <a:ext cx="10441172" cy="767603"/>
          </a:xfrm>
          <a:prstGeom prst="rect">
            <a:avLst/>
          </a:prstGeom>
        </p:spPr>
      </p:pic>
    </p:spTree>
    <p:extLst>
      <p:ext uri="{BB962C8B-B14F-4D97-AF65-F5344CB8AC3E}">
        <p14:creationId xmlns:p14="http://schemas.microsoft.com/office/powerpoint/2010/main" val="9411731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92DD6A-8897-4621-A915-6D301CDD8C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50A967F-3723-41AA-9089-F4C3B88AEC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245C25-843C-4299-9805-8420F04614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A5DDAC-0C3B-4377-9AB9-AE32D1785EB1}" type="datetimeFigureOut">
              <a:rPr lang="en-US" smtClean="0"/>
              <a:t>4/30/2021</a:t>
            </a:fld>
            <a:endParaRPr lang="en-US"/>
          </a:p>
        </p:txBody>
      </p:sp>
      <p:sp>
        <p:nvSpPr>
          <p:cNvPr id="5" name="Footer Placeholder 4">
            <a:extLst>
              <a:ext uri="{FF2B5EF4-FFF2-40B4-BE49-F238E27FC236}">
                <a16:creationId xmlns:a16="http://schemas.microsoft.com/office/drawing/2014/main" id="{10A1DFBB-F55E-4916-AB41-90A06CB6F3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4620032-9E61-4CD4-B76C-E41DB3BBAD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E50208-6BAF-48C2-B154-4AD5E6F83176}" type="slidenum">
              <a:rPr lang="en-US" smtClean="0"/>
              <a:t>‹#›</a:t>
            </a:fld>
            <a:endParaRPr lang="en-US"/>
          </a:p>
        </p:txBody>
      </p:sp>
    </p:spTree>
    <p:extLst>
      <p:ext uri="{BB962C8B-B14F-4D97-AF65-F5344CB8AC3E}">
        <p14:creationId xmlns:p14="http://schemas.microsoft.com/office/powerpoint/2010/main" val="16160580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2" r:id="rId8"/>
    <p:sldLayoutId id="2147483663" r:id="rId9"/>
    <p:sldLayoutId id="2147483664" r:id="rId10"/>
    <p:sldLayoutId id="2147483665" r:id="rId11"/>
    <p:sldLayoutId id="2147483666" r:id="rId12"/>
    <p:sldLayoutId id="2147483667" r:id="rId13"/>
    <p:sldLayoutId id="2147483661" r:id="rId14"/>
    <p:sldLayoutId id="2147483660" r:id="rId15"/>
    <p:sldLayoutId id="2147483656" r:id="rId16"/>
    <p:sldLayoutId id="2147483657" r:id="rId17"/>
    <p:sldLayoutId id="2147483658" r:id="rId18"/>
    <p:sldLayoutId id="2147483659"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8.jp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35223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Text&#10;&#10;Description automatically generated with medium confidence">
            <a:extLst>
              <a:ext uri="{FF2B5EF4-FFF2-40B4-BE49-F238E27FC236}">
                <a16:creationId xmlns:a16="http://schemas.microsoft.com/office/drawing/2014/main" id="{2A38F30F-DDD4-474F-BA54-02F97A78B011}"/>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53220" t="42303" r="5139" b="49140"/>
          <a:stretch/>
        </p:blipFill>
        <p:spPr>
          <a:xfrm>
            <a:off x="893975" y="6111350"/>
            <a:ext cx="10429161" cy="1656373"/>
          </a:xfrm>
          <a:prstGeom prst="rect">
            <a:avLst/>
          </a:prstGeom>
        </p:spPr>
      </p:pic>
      <p:pic>
        <p:nvPicPr>
          <p:cNvPr id="16" name="Picture 15" descr="Text&#10;&#10;Description automatically generated with medium confidence">
            <a:extLst>
              <a:ext uri="{FF2B5EF4-FFF2-40B4-BE49-F238E27FC236}">
                <a16:creationId xmlns:a16="http://schemas.microsoft.com/office/drawing/2014/main" id="{99F527F1-EEE0-40AF-AF70-037B4C0AED14}"/>
              </a:ext>
            </a:extLst>
          </p:cNvPr>
          <p:cNvPicPr>
            <a:picLocks noChangeAspect="1"/>
          </p:cNvPicPr>
          <p:nvPr/>
        </p:nvPicPr>
        <p:blipFill rotWithShape="1">
          <a:blip r:embed="rId2">
            <a:extLst>
              <a:ext uri="{28A0092B-C50C-407E-A947-70E740481C1C}">
                <a14:useLocalDpi xmlns:a14="http://schemas.microsoft.com/office/drawing/2010/main" val="0"/>
              </a:ext>
            </a:extLst>
          </a:blip>
          <a:srcRect l="53220" t="20455" r="5139" b="70601"/>
          <a:stretch/>
        </p:blipFill>
        <p:spPr>
          <a:xfrm>
            <a:off x="882153" y="4203194"/>
            <a:ext cx="10429161" cy="1730882"/>
          </a:xfrm>
          <a:prstGeom prst="rect">
            <a:avLst/>
          </a:prstGeom>
        </p:spPr>
      </p:pic>
      <p:sp>
        <p:nvSpPr>
          <p:cNvPr id="12" name="Rectangle 11">
            <a:extLst>
              <a:ext uri="{FF2B5EF4-FFF2-40B4-BE49-F238E27FC236}">
                <a16:creationId xmlns:a16="http://schemas.microsoft.com/office/drawing/2014/main" id="{B341C83E-FE74-4BBA-B41E-CF309C08B929}"/>
              </a:ext>
            </a:extLst>
          </p:cNvPr>
          <p:cNvSpPr/>
          <p:nvPr/>
        </p:nvSpPr>
        <p:spPr>
          <a:xfrm>
            <a:off x="-1" y="-1"/>
            <a:ext cx="12192000" cy="238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787D1AA-38D8-49B5-A568-FC01D5AEFACC}"/>
              </a:ext>
            </a:extLst>
          </p:cNvPr>
          <p:cNvSpPr/>
          <p:nvPr/>
        </p:nvSpPr>
        <p:spPr>
          <a:xfrm>
            <a:off x="0" y="923925"/>
            <a:ext cx="12192000" cy="514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Graphical user interface, text, application&#10;&#10;Description automatically generated">
            <a:extLst>
              <a:ext uri="{FF2B5EF4-FFF2-40B4-BE49-F238E27FC236}">
                <a16:creationId xmlns:a16="http://schemas.microsoft.com/office/drawing/2014/main" id="{46A04A45-AC04-43BE-8297-F2A1AA3EA5FB}"/>
              </a:ext>
            </a:extLst>
          </p:cNvPr>
          <p:cNvPicPr>
            <a:picLocks noChangeAspect="1"/>
          </p:cNvPicPr>
          <p:nvPr/>
        </p:nvPicPr>
        <p:blipFill rotWithShape="1">
          <a:blip r:embed="rId3">
            <a:extLst>
              <a:ext uri="{28A0092B-C50C-407E-A947-70E740481C1C}">
                <a14:useLocalDpi xmlns:a14="http://schemas.microsoft.com/office/drawing/2010/main" val="0"/>
              </a:ext>
            </a:extLst>
          </a:blip>
          <a:srcRect l="54055" t="4762" r="4067" b="90141"/>
          <a:stretch/>
        </p:blipFill>
        <p:spPr>
          <a:xfrm>
            <a:off x="863104" y="40613"/>
            <a:ext cx="10488607" cy="986377"/>
          </a:xfrm>
          <a:prstGeom prst="rect">
            <a:avLst/>
          </a:prstGeom>
        </p:spPr>
      </p:pic>
      <p:pic>
        <p:nvPicPr>
          <p:cNvPr id="5" name="Picture 4" descr="Text&#10;&#10;Description automatically generated with medium confidence">
            <a:extLst>
              <a:ext uri="{FF2B5EF4-FFF2-40B4-BE49-F238E27FC236}">
                <a16:creationId xmlns:a16="http://schemas.microsoft.com/office/drawing/2014/main" id="{B697C2B9-EF6B-4A7A-ABE0-398BB96561B9}"/>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53220" t="31023" r="6989" b="59133"/>
          <a:stretch/>
        </p:blipFill>
        <p:spPr>
          <a:xfrm>
            <a:off x="892827" y="6015612"/>
            <a:ext cx="9965674" cy="1905000"/>
          </a:xfrm>
          <a:prstGeom prst="rect">
            <a:avLst/>
          </a:prstGeom>
        </p:spPr>
      </p:pic>
      <p:pic>
        <p:nvPicPr>
          <p:cNvPr id="8" name="Picture 7" descr="Text&#10;&#10;Description automatically generated with medium confidence">
            <a:extLst>
              <a:ext uri="{FF2B5EF4-FFF2-40B4-BE49-F238E27FC236}">
                <a16:creationId xmlns:a16="http://schemas.microsoft.com/office/drawing/2014/main" id="{DADC40C8-0063-4D1E-A863-0FF0B764D1FC}"/>
              </a:ext>
            </a:extLst>
          </p:cNvPr>
          <p:cNvPicPr>
            <a:picLocks noChangeAspect="1"/>
          </p:cNvPicPr>
          <p:nvPr/>
        </p:nvPicPr>
        <p:blipFill rotWithShape="1">
          <a:blip r:embed="rId2">
            <a:extLst>
              <a:ext uri="{28A0092B-C50C-407E-A947-70E740481C1C}">
                <a14:useLocalDpi xmlns:a14="http://schemas.microsoft.com/office/drawing/2010/main" val="0"/>
              </a:ext>
            </a:extLst>
          </a:blip>
          <a:srcRect l="53220" t="5000" r="5139" b="79546"/>
          <a:stretch/>
        </p:blipFill>
        <p:spPr>
          <a:xfrm>
            <a:off x="881419" y="1212343"/>
            <a:ext cx="10429161" cy="2990850"/>
          </a:xfrm>
          <a:prstGeom prst="rect">
            <a:avLst/>
          </a:prstGeom>
        </p:spPr>
      </p:pic>
      <p:sp>
        <p:nvSpPr>
          <p:cNvPr id="7" name="TextBox 6">
            <a:extLst>
              <a:ext uri="{FF2B5EF4-FFF2-40B4-BE49-F238E27FC236}">
                <a16:creationId xmlns:a16="http://schemas.microsoft.com/office/drawing/2014/main" id="{59CF5448-DB6F-4C61-8203-2303D8F6C7B5}"/>
              </a:ext>
            </a:extLst>
          </p:cNvPr>
          <p:cNvSpPr txBox="1"/>
          <p:nvPr/>
        </p:nvSpPr>
        <p:spPr>
          <a:xfrm>
            <a:off x="5770325" y="5349819"/>
            <a:ext cx="441789"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X</a:t>
            </a:r>
          </a:p>
        </p:txBody>
      </p:sp>
      <p:sp>
        <p:nvSpPr>
          <p:cNvPr id="9" name="TextBox 8">
            <a:extLst>
              <a:ext uri="{FF2B5EF4-FFF2-40B4-BE49-F238E27FC236}">
                <a16:creationId xmlns:a16="http://schemas.microsoft.com/office/drawing/2014/main" id="{B0BD3708-B916-4D59-8ACB-A57FB205CCD3}"/>
              </a:ext>
            </a:extLst>
          </p:cNvPr>
          <p:cNvSpPr txBox="1"/>
          <p:nvPr/>
        </p:nvSpPr>
        <p:spPr>
          <a:xfrm>
            <a:off x="5758244" y="5347483"/>
            <a:ext cx="434533"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X</a:t>
            </a:r>
          </a:p>
        </p:txBody>
      </p:sp>
      <p:sp>
        <p:nvSpPr>
          <p:cNvPr id="17" name="Rectangle 16">
            <a:extLst>
              <a:ext uri="{FF2B5EF4-FFF2-40B4-BE49-F238E27FC236}">
                <a16:creationId xmlns:a16="http://schemas.microsoft.com/office/drawing/2014/main" id="{8900F202-16D8-4B96-86B3-8B3F7472ABE5}"/>
              </a:ext>
            </a:extLst>
          </p:cNvPr>
          <p:cNvSpPr/>
          <p:nvPr/>
        </p:nvSpPr>
        <p:spPr>
          <a:xfrm>
            <a:off x="11407" y="5883362"/>
            <a:ext cx="12192000" cy="1656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940200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xit" presetSubtype="32" fill="hold" grpId="1" nodeType="clickEffect">
                                  <p:stCondLst>
                                    <p:cond delay="0"/>
                                  </p:stCondLst>
                                  <p:childTnLst>
                                    <p:anim calcmode="lin" valueType="num">
                                      <p:cBhvr>
                                        <p:cTn id="22" dur="500"/>
                                        <p:tgtEl>
                                          <p:spTgt spid="7"/>
                                        </p:tgtEl>
                                        <p:attrNameLst>
                                          <p:attrName>ppt_w</p:attrName>
                                        </p:attrNameLst>
                                      </p:cBhvr>
                                      <p:tavLst>
                                        <p:tav tm="0">
                                          <p:val>
                                            <p:strVal val="ppt_w"/>
                                          </p:val>
                                        </p:tav>
                                        <p:tav tm="100000">
                                          <p:val>
                                            <p:fltVal val="0"/>
                                          </p:val>
                                        </p:tav>
                                      </p:tavLst>
                                    </p:anim>
                                    <p:anim calcmode="lin" valueType="num">
                                      <p:cBhvr>
                                        <p:cTn id="23" dur="500"/>
                                        <p:tgtEl>
                                          <p:spTgt spid="7"/>
                                        </p:tgtEl>
                                        <p:attrNameLst>
                                          <p:attrName>ppt_h</p:attrName>
                                        </p:attrNameLst>
                                      </p:cBhvr>
                                      <p:tavLst>
                                        <p:tav tm="0">
                                          <p:val>
                                            <p:strVal val="ppt_h"/>
                                          </p:val>
                                        </p:tav>
                                        <p:tav tm="100000">
                                          <p:val>
                                            <p:fltVal val="0"/>
                                          </p:val>
                                        </p:tav>
                                      </p:tavLst>
                                    </p:anim>
                                    <p:animEffect transition="out" filter="fade">
                                      <p:cBhvr>
                                        <p:cTn id="24" dur="500"/>
                                        <p:tgtEl>
                                          <p:spTgt spid="7"/>
                                        </p:tgtEl>
                                      </p:cBhvr>
                                    </p:animEffect>
                                    <p:set>
                                      <p:cBhvr>
                                        <p:cTn id="25" dur="1" fill="hold">
                                          <p:stCondLst>
                                            <p:cond delay="499"/>
                                          </p:stCondLst>
                                        </p:cTn>
                                        <p:tgtEl>
                                          <p:spTgt spid="7"/>
                                        </p:tgtEl>
                                        <p:attrNameLst>
                                          <p:attrName>style.visibility</p:attrName>
                                        </p:attrNameLst>
                                      </p:cBhvr>
                                      <p:to>
                                        <p:strVal val="hidden"/>
                                      </p:to>
                                    </p:set>
                                  </p:childTnLst>
                                </p:cTn>
                              </p:par>
                              <p:par>
                                <p:cTn id="26" presetID="64" presetClass="path" presetSubtype="0" accel="50000" decel="50000" fill="hold" nodeType="withEffect">
                                  <p:stCondLst>
                                    <p:cond delay="0"/>
                                  </p:stCondLst>
                                  <p:childTnLst>
                                    <p:animMotion origin="layout" path="M 0 0 L 0 -0.25 E" pathEditMode="relative" ptsTypes="">
                                      <p:cBhvr>
                                        <p:cTn id="27" dur="2000" fill="hold"/>
                                        <p:tgtEl>
                                          <p:spTgt spid="16"/>
                                        </p:tgtEl>
                                        <p:attrNameLst>
                                          <p:attrName>ppt_x</p:attrName>
                                          <p:attrName>ppt_y</p:attrName>
                                        </p:attrNameLst>
                                      </p:cBhvr>
                                    </p:animMotion>
                                  </p:childTnLst>
                                </p:cTn>
                              </p:par>
                              <p:par>
                                <p:cTn id="28" presetID="64" presetClass="path" presetSubtype="0" accel="50000" decel="50000" fill="hold" nodeType="withEffect">
                                  <p:stCondLst>
                                    <p:cond delay="0"/>
                                  </p:stCondLst>
                                  <p:childTnLst>
                                    <p:animMotion origin="layout" path="M -1.04167E-6 -2.22222E-6 L -1.04167E-6 -0.26875 " pathEditMode="relative" rAng="0" ptsTypes="AA">
                                      <p:cBhvr>
                                        <p:cTn id="29" dur="2000" fill="hold"/>
                                        <p:tgtEl>
                                          <p:spTgt spid="5"/>
                                        </p:tgtEl>
                                        <p:attrNameLst>
                                          <p:attrName>ppt_x</p:attrName>
                                          <p:attrName>ppt_y</p:attrName>
                                        </p:attrNameLst>
                                      </p:cBhvr>
                                      <p:rCtr x="0" y="-13449"/>
                                    </p:animMotion>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1"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2" nodeType="clickEffect">
                                  <p:stCondLst>
                                    <p:cond delay="0"/>
                                  </p:stCondLst>
                                  <p:childTnLst>
                                    <p:animEffect transition="out" filter="fade">
                                      <p:cBhvr>
                                        <p:cTn id="38" dur="500"/>
                                        <p:tgtEl>
                                          <p:spTgt spid="9"/>
                                        </p:tgtEl>
                                      </p:cBhvr>
                                    </p:animEffect>
                                    <p:set>
                                      <p:cBhvr>
                                        <p:cTn id="39" dur="1" fill="hold">
                                          <p:stCondLst>
                                            <p:cond delay="499"/>
                                          </p:stCondLst>
                                        </p:cTn>
                                        <p:tgtEl>
                                          <p:spTgt spid="9"/>
                                        </p:tgtEl>
                                        <p:attrNameLst>
                                          <p:attrName>style.visibility</p:attrName>
                                        </p:attrNameLst>
                                      </p:cBhvr>
                                      <p:to>
                                        <p:strVal val="hidden"/>
                                      </p:to>
                                    </p:set>
                                  </p:childTnLst>
                                </p:cTn>
                              </p:par>
                              <p:par>
                                <p:cTn id="40" presetID="64" presetClass="path" presetSubtype="0" accel="50000" decel="50000" fill="hold" nodeType="withEffect">
                                  <p:stCondLst>
                                    <p:cond delay="0"/>
                                  </p:stCondLst>
                                  <p:childTnLst>
                                    <p:animMotion origin="layout" path="M -1.04167E-6 -0.26875 L -1.04167E-6 -0.52708 " pathEditMode="relative" rAng="0" ptsTypes="AA">
                                      <p:cBhvr>
                                        <p:cTn id="41" dur="2000" fill="hold"/>
                                        <p:tgtEl>
                                          <p:spTgt spid="5"/>
                                        </p:tgtEl>
                                        <p:attrNameLst>
                                          <p:attrName>ppt_x</p:attrName>
                                          <p:attrName>ppt_y</p:attrName>
                                        </p:attrNameLst>
                                      </p:cBhvr>
                                      <p:rCtr x="0" y="-12917"/>
                                    </p:animMotion>
                                  </p:childTnLst>
                                </p:cTn>
                              </p:par>
                              <p:par>
                                <p:cTn id="42" presetID="64" presetClass="path" presetSubtype="0" accel="50000" decel="50000" fill="hold" nodeType="withEffect">
                                  <p:stCondLst>
                                    <p:cond delay="0"/>
                                  </p:stCondLst>
                                  <p:childTnLst>
                                    <p:animMotion origin="layout" path="M -1.66667E-6 4.44444E-6 L -0.00104 -0.27269 " pathEditMode="relative" rAng="0" ptsTypes="AA">
                                      <p:cBhvr>
                                        <p:cTn id="43" dur="2000" fill="hold"/>
                                        <p:tgtEl>
                                          <p:spTgt spid="15"/>
                                        </p:tgtEl>
                                        <p:attrNameLst>
                                          <p:attrName>ppt_x</p:attrName>
                                          <p:attrName>ppt_y</p:attrName>
                                        </p:attrNameLst>
                                      </p:cBhvr>
                                      <p:rCtr x="0" y="-13472"/>
                                    </p:animMotion>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left)">
                                      <p:cBhvr>
                                        <p:cTn id="4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7" grpId="0"/>
      <p:bldP spid="7" grpId="1"/>
      <p:bldP spid="9" grpId="0"/>
      <p:bldP spid="9" grpId="1"/>
      <p:bldP spid="9" grpId="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with medium confidence">
            <a:extLst>
              <a:ext uri="{FF2B5EF4-FFF2-40B4-BE49-F238E27FC236}">
                <a16:creationId xmlns:a16="http://schemas.microsoft.com/office/drawing/2014/main" id="{9F5AF5F6-06A8-489C-A337-054186726211}"/>
              </a:ext>
            </a:extLst>
          </p:cNvPr>
          <p:cNvPicPr>
            <a:picLocks noChangeAspect="1"/>
          </p:cNvPicPr>
          <p:nvPr/>
        </p:nvPicPr>
        <p:blipFill rotWithShape="1">
          <a:blip r:embed="rId2">
            <a:extLst>
              <a:ext uri="{28A0092B-C50C-407E-A947-70E740481C1C}">
                <a14:useLocalDpi xmlns:a14="http://schemas.microsoft.com/office/drawing/2010/main" val="0"/>
              </a:ext>
            </a:extLst>
          </a:blip>
          <a:srcRect l="53220" t="54809" r="4401" b="36173"/>
          <a:stretch/>
        </p:blipFill>
        <p:spPr>
          <a:xfrm>
            <a:off x="881419" y="1133475"/>
            <a:ext cx="10613895" cy="1745343"/>
          </a:xfrm>
          <a:prstGeom prst="rect">
            <a:avLst/>
          </a:prstGeom>
        </p:spPr>
      </p:pic>
      <p:pic>
        <p:nvPicPr>
          <p:cNvPr id="6" name="Picture 5" descr="Text&#10;&#10;Description automatically generated with medium confidence">
            <a:extLst>
              <a:ext uri="{FF2B5EF4-FFF2-40B4-BE49-F238E27FC236}">
                <a16:creationId xmlns:a16="http://schemas.microsoft.com/office/drawing/2014/main" id="{9B8BEC2D-E1F3-4E21-ADFF-AF756178EFE9}"/>
              </a:ext>
            </a:extLst>
          </p:cNvPr>
          <p:cNvPicPr>
            <a:picLocks noChangeAspect="1"/>
          </p:cNvPicPr>
          <p:nvPr/>
        </p:nvPicPr>
        <p:blipFill rotWithShape="1">
          <a:blip r:embed="rId2">
            <a:extLst>
              <a:ext uri="{28A0092B-C50C-407E-A947-70E740481C1C}">
                <a14:useLocalDpi xmlns:a14="http://schemas.microsoft.com/office/drawing/2010/main" val="0"/>
              </a:ext>
            </a:extLst>
          </a:blip>
          <a:srcRect l="53220" t="69826" r="13442" b="10937"/>
          <a:stretch/>
        </p:blipFill>
        <p:spPr>
          <a:xfrm>
            <a:off x="2422817" y="3235716"/>
            <a:ext cx="7346365" cy="3275566"/>
          </a:xfrm>
          <a:prstGeom prst="rect">
            <a:avLst/>
          </a:prstGeom>
        </p:spPr>
      </p:pic>
      <p:sp>
        <p:nvSpPr>
          <p:cNvPr id="7" name="TextBox 6">
            <a:extLst>
              <a:ext uri="{FF2B5EF4-FFF2-40B4-BE49-F238E27FC236}">
                <a16:creationId xmlns:a16="http://schemas.microsoft.com/office/drawing/2014/main" id="{573A28F1-4ACA-44E9-86AF-FFE047B4D54D}"/>
              </a:ext>
            </a:extLst>
          </p:cNvPr>
          <p:cNvSpPr txBox="1"/>
          <p:nvPr/>
        </p:nvSpPr>
        <p:spPr>
          <a:xfrm>
            <a:off x="10597463" y="2372383"/>
            <a:ext cx="1057508"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Yes</a:t>
            </a:r>
          </a:p>
        </p:txBody>
      </p:sp>
    </p:spTree>
    <p:extLst>
      <p:ext uri="{BB962C8B-B14F-4D97-AF65-F5344CB8AC3E}">
        <p14:creationId xmlns:p14="http://schemas.microsoft.com/office/powerpoint/2010/main" val="140719016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900487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text, application&#10;&#10;Description automatically generated">
            <a:extLst>
              <a:ext uri="{FF2B5EF4-FFF2-40B4-BE49-F238E27FC236}">
                <a16:creationId xmlns:a16="http://schemas.microsoft.com/office/drawing/2014/main" id="{3F55D149-3DA3-4E80-A315-8CBA44F31B92}"/>
              </a:ext>
            </a:extLst>
          </p:cNvPr>
          <p:cNvPicPr>
            <a:picLocks noChangeAspect="1"/>
          </p:cNvPicPr>
          <p:nvPr/>
        </p:nvPicPr>
        <p:blipFill rotWithShape="1">
          <a:blip r:embed="rId2">
            <a:extLst>
              <a:ext uri="{28A0092B-C50C-407E-A947-70E740481C1C}">
                <a14:useLocalDpi xmlns:a14="http://schemas.microsoft.com/office/drawing/2010/main" val="0"/>
              </a:ext>
            </a:extLst>
          </a:blip>
          <a:srcRect l="53532" t="10062" r="4381" b="77157"/>
          <a:stretch/>
        </p:blipFill>
        <p:spPr>
          <a:xfrm>
            <a:off x="640967" y="955586"/>
            <a:ext cx="10540865" cy="2473414"/>
          </a:xfrm>
          <a:prstGeom prst="rect">
            <a:avLst/>
          </a:prstGeom>
        </p:spPr>
      </p:pic>
      <p:sp>
        <p:nvSpPr>
          <p:cNvPr id="7" name="Rectangle 6">
            <a:extLst>
              <a:ext uri="{FF2B5EF4-FFF2-40B4-BE49-F238E27FC236}">
                <a16:creationId xmlns:a16="http://schemas.microsoft.com/office/drawing/2014/main" id="{490BDB00-FA3C-4634-A10B-DD67D4FF518A}"/>
              </a:ext>
            </a:extLst>
          </p:cNvPr>
          <p:cNvSpPr/>
          <p:nvPr/>
        </p:nvSpPr>
        <p:spPr>
          <a:xfrm>
            <a:off x="6763109" y="3881887"/>
            <a:ext cx="5428891" cy="29761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D1E084A-95E9-4E3B-B67A-33E6728BDEA6}"/>
              </a:ext>
            </a:extLst>
          </p:cNvPr>
          <p:cNvSpPr txBox="1"/>
          <p:nvPr/>
        </p:nvSpPr>
        <p:spPr>
          <a:xfrm>
            <a:off x="6436750" y="2019125"/>
            <a:ext cx="3665194"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my  church</a:t>
            </a:r>
          </a:p>
        </p:txBody>
      </p:sp>
      <p:sp>
        <p:nvSpPr>
          <p:cNvPr id="11" name="TextBox 10">
            <a:extLst>
              <a:ext uri="{FF2B5EF4-FFF2-40B4-BE49-F238E27FC236}">
                <a16:creationId xmlns:a16="http://schemas.microsoft.com/office/drawing/2014/main" id="{E0BFCE0D-A630-47A8-930B-596ED7016BE6}"/>
              </a:ext>
            </a:extLst>
          </p:cNvPr>
          <p:cNvSpPr txBox="1"/>
          <p:nvPr/>
        </p:nvSpPr>
        <p:spPr>
          <a:xfrm>
            <a:off x="368300" y="3944190"/>
            <a:ext cx="6394809" cy="1815882"/>
          </a:xfrm>
          <a:prstGeom prst="rect">
            <a:avLst/>
          </a:prstGeom>
          <a:noFill/>
        </p:spPr>
        <p:txBody>
          <a:bodyPr wrap="square" rtlCol="0">
            <a:spAutoFit/>
          </a:bodyPr>
          <a:lstStyle/>
          <a:p>
            <a:r>
              <a:rPr lang="en-US" sz="2800" i="1" dirty="0">
                <a:latin typeface="Arial" panose="020B0604020202020204" pitchFamily="34" charset="0"/>
                <a:cs typeface="Arial" panose="020B0604020202020204" pitchFamily="34" charset="0"/>
              </a:rPr>
              <a:t> 18 “And I also say to you that you are Peter, and on this rock I will build My church, and the gates of Hades shall not prevail against it.”</a:t>
            </a:r>
          </a:p>
        </p:txBody>
      </p:sp>
      <p:sp>
        <p:nvSpPr>
          <p:cNvPr id="12" name="TextBox 11">
            <a:extLst>
              <a:ext uri="{FF2B5EF4-FFF2-40B4-BE49-F238E27FC236}">
                <a16:creationId xmlns:a16="http://schemas.microsoft.com/office/drawing/2014/main" id="{AA87B1B6-1FF7-4F2F-A2BA-707F8F1DBD59}"/>
              </a:ext>
            </a:extLst>
          </p:cNvPr>
          <p:cNvSpPr txBox="1"/>
          <p:nvPr/>
        </p:nvSpPr>
        <p:spPr>
          <a:xfrm>
            <a:off x="9318413" y="2597540"/>
            <a:ext cx="1057508"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one</a:t>
            </a:r>
          </a:p>
        </p:txBody>
      </p:sp>
      <p:sp>
        <p:nvSpPr>
          <p:cNvPr id="14" name="Rectangle 13">
            <a:extLst>
              <a:ext uri="{FF2B5EF4-FFF2-40B4-BE49-F238E27FC236}">
                <a16:creationId xmlns:a16="http://schemas.microsoft.com/office/drawing/2014/main" id="{CEB2580E-9979-45AF-B389-D5EA154E1F46}"/>
              </a:ext>
            </a:extLst>
          </p:cNvPr>
          <p:cNvSpPr/>
          <p:nvPr/>
        </p:nvSpPr>
        <p:spPr>
          <a:xfrm>
            <a:off x="6659592" y="3916392"/>
            <a:ext cx="5532408" cy="29416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593330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text, application&#10;&#10;Description automatically generated">
            <a:extLst>
              <a:ext uri="{FF2B5EF4-FFF2-40B4-BE49-F238E27FC236}">
                <a16:creationId xmlns:a16="http://schemas.microsoft.com/office/drawing/2014/main" id="{3F55D149-3DA3-4E80-A315-8CBA44F31B92}"/>
              </a:ext>
            </a:extLst>
          </p:cNvPr>
          <p:cNvPicPr>
            <a:picLocks noChangeAspect="1"/>
          </p:cNvPicPr>
          <p:nvPr/>
        </p:nvPicPr>
        <p:blipFill rotWithShape="1">
          <a:blip r:embed="rId2">
            <a:extLst>
              <a:ext uri="{28A0092B-C50C-407E-A947-70E740481C1C}">
                <a14:useLocalDpi xmlns:a14="http://schemas.microsoft.com/office/drawing/2010/main" val="0"/>
              </a:ext>
            </a:extLst>
          </a:blip>
          <a:srcRect l="53532" t="24435" r="4381" b="64088"/>
          <a:stretch/>
        </p:blipFill>
        <p:spPr>
          <a:xfrm>
            <a:off x="640967" y="1199564"/>
            <a:ext cx="10540865" cy="2221324"/>
          </a:xfrm>
          <a:prstGeom prst="rect">
            <a:avLst/>
          </a:prstGeom>
        </p:spPr>
      </p:pic>
      <p:sp>
        <p:nvSpPr>
          <p:cNvPr id="7" name="Rectangle 6">
            <a:extLst>
              <a:ext uri="{FF2B5EF4-FFF2-40B4-BE49-F238E27FC236}">
                <a16:creationId xmlns:a16="http://schemas.microsoft.com/office/drawing/2014/main" id="{490BDB00-FA3C-4634-A10B-DD67D4FF518A}"/>
              </a:ext>
            </a:extLst>
          </p:cNvPr>
          <p:cNvSpPr/>
          <p:nvPr/>
        </p:nvSpPr>
        <p:spPr>
          <a:xfrm>
            <a:off x="6763109" y="3881887"/>
            <a:ext cx="5428891" cy="29761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BA2719B-DF8E-4DD8-BEA1-F50E81046CE2}"/>
              </a:ext>
            </a:extLst>
          </p:cNvPr>
          <p:cNvSpPr txBox="1"/>
          <p:nvPr/>
        </p:nvSpPr>
        <p:spPr>
          <a:xfrm>
            <a:off x="5086921" y="2643582"/>
            <a:ext cx="1371936"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one</a:t>
            </a:r>
          </a:p>
        </p:txBody>
      </p:sp>
      <p:sp>
        <p:nvSpPr>
          <p:cNvPr id="11" name="TextBox 10">
            <a:extLst>
              <a:ext uri="{FF2B5EF4-FFF2-40B4-BE49-F238E27FC236}">
                <a16:creationId xmlns:a16="http://schemas.microsoft.com/office/drawing/2014/main" id="{63E744E7-E0CA-4F7B-BC49-26738C167CEB}"/>
              </a:ext>
            </a:extLst>
          </p:cNvPr>
          <p:cNvSpPr txBox="1"/>
          <p:nvPr/>
        </p:nvSpPr>
        <p:spPr>
          <a:xfrm>
            <a:off x="368300" y="3624878"/>
            <a:ext cx="6394809" cy="3108543"/>
          </a:xfrm>
          <a:prstGeom prst="rect">
            <a:avLst/>
          </a:prstGeom>
          <a:noFill/>
        </p:spPr>
        <p:txBody>
          <a:bodyPr wrap="square" rtlCol="0">
            <a:spAutoFit/>
          </a:bodyPr>
          <a:lstStyle/>
          <a:p>
            <a:r>
              <a:rPr lang="en-US" sz="2800" i="1" dirty="0">
                <a:latin typeface="Arial" panose="020B0604020202020204" pitchFamily="34" charset="0"/>
                <a:cs typeface="Arial" panose="020B0604020202020204" pitchFamily="34" charset="0"/>
              </a:rPr>
              <a:t> 20 “I do not pray for these alone, but also for those who will believe in Me through their word;</a:t>
            </a:r>
          </a:p>
          <a:p>
            <a:r>
              <a:rPr lang="en-US" sz="2800" i="1" dirty="0">
                <a:latin typeface="Arial" panose="020B0604020202020204" pitchFamily="34" charset="0"/>
                <a:cs typeface="Arial" panose="020B0604020202020204" pitchFamily="34" charset="0"/>
              </a:rPr>
              <a:t> 21 “that they all may be one, as You, Father, are in Me, and I in You; that they also may be one in Us, that the world may believe that You sent Me.”</a:t>
            </a:r>
          </a:p>
        </p:txBody>
      </p:sp>
    </p:spTree>
    <p:extLst>
      <p:ext uri="{BB962C8B-B14F-4D97-AF65-F5344CB8AC3E}">
        <p14:creationId xmlns:p14="http://schemas.microsoft.com/office/powerpoint/2010/main" val="53312673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text, application&#10;&#10;Description automatically generated">
            <a:extLst>
              <a:ext uri="{FF2B5EF4-FFF2-40B4-BE49-F238E27FC236}">
                <a16:creationId xmlns:a16="http://schemas.microsoft.com/office/drawing/2014/main" id="{3F55D149-3DA3-4E80-A315-8CBA44F31B92}"/>
              </a:ext>
            </a:extLst>
          </p:cNvPr>
          <p:cNvPicPr>
            <a:picLocks noChangeAspect="1"/>
          </p:cNvPicPr>
          <p:nvPr/>
        </p:nvPicPr>
        <p:blipFill rotWithShape="1">
          <a:blip r:embed="rId2">
            <a:extLst>
              <a:ext uri="{28A0092B-C50C-407E-A947-70E740481C1C}">
                <a14:useLocalDpi xmlns:a14="http://schemas.microsoft.com/office/drawing/2010/main" val="0"/>
              </a:ext>
            </a:extLst>
          </a:blip>
          <a:srcRect l="53532" t="37099" r="4381" b="50216"/>
          <a:stretch/>
        </p:blipFill>
        <p:spPr>
          <a:xfrm>
            <a:off x="640967" y="1120920"/>
            <a:ext cx="10540865" cy="2455066"/>
          </a:xfrm>
          <a:prstGeom prst="rect">
            <a:avLst/>
          </a:prstGeom>
        </p:spPr>
      </p:pic>
      <p:sp>
        <p:nvSpPr>
          <p:cNvPr id="7" name="Rectangle 6">
            <a:extLst>
              <a:ext uri="{FF2B5EF4-FFF2-40B4-BE49-F238E27FC236}">
                <a16:creationId xmlns:a16="http://schemas.microsoft.com/office/drawing/2014/main" id="{490BDB00-FA3C-4634-A10B-DD67D4FF518A}"/>
              </a:ext>
            </a:extLst>
          </p:cNvPr>
          <p:cNvSpPr/>
          <p:nvPr/>
        </p:nvSpPr>
        <p:spPr>
          <a:xfrm>
            <a:off x="6763109" y="3881887"/>
            <a:ext cx="5428891" cy="29761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3C38FA0-D0C0-49F1-9E08-C1A0A3807315}"/>
              </a:ext>
            </a:extLst>
          </p:cNvPr>
          <p:cNvSpPr txBox="1"/>
          <p:nvPr/>
        </p:nvSpPr>
        <p:spPr>
          <a:xfrm>
            <a:off x="6077141" y="2203829"/>
            <a:ext cx="1371936"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one</a:t>
            </a:r>
          </a:p>
        </p:txBody>
      </p:sp>
      <p:sp>
        <p:nvSpPr>
          <p:cNvPr id="11" name="TextBox 10">
            <a:extLst>
              <a:ext uri="{FF2B5EF4-FFF2-40B4-BE49-F238E27FC236}">
                <a16:creationId xmlns:a16="http://schemas.microsoft.com/office/drawing/2014/main" id="{BCDD4356-DCEE-46B1-B975-619295B84EC6}"/>
              </a:ext>
            </a:extLst>
          </p:cNvPr>
          <p:cNvSpPr txBox="1"/>
          <p:nvPr/>
        </p:nvSpPr>
        <p:spPr>
          <a:xfrm>
            <a:off x="368300" y="3305568"/>
            <a:ext cx="6394809" cy="3539430"/>
          </a:xfrm>
          <a:prstGeom prst="rect">
            <a:avLst/>
          </a:prstGeom>
          <a:noFill/>
        </p:spPr>
        <p:txBody>
          <a:bodyPr wrap="square" rtlCol="0">
            <a:spAutoFit/>
          </a:bodyPr>
          <a:lstStyle/>
          <a:p>
            <a:r>
              <a:rPr lang="en-US" sz="2800" i="1" dirty="0">
                <a:latin typeface="Arial" panose="020B0604020202020204" pitchFamily="34" charset="0"/>
                <a:cs typeface="Arial" panose="020B0604020202020204" pitchFamily="34" charset="0"/>
              </a:rPr>
              <a:t> 1:22 And He put all things under His feet, and gave Him to be head over all things to the church,</a:t>
            </a:r>
          </a:p>
          <a:p>
            <a:r>
              <a:rPr lang="en-US" sz="2800" i="1" dirty="0">
                <a:latin typeface="Arial" panose="020B0604020202020204" pitchFamily="34" charset="0"/>
                <a:cs typeface="Arial" panose="020B0604020202020204" pitchFamily="34" charset="0"/>
              </a:rPr>
              <a:t> 1:23 which is His body, the fullness of Him who fills all in all.</a:t>
            </a:r>
          </a:p>
          <a:p>
            <a:r>
              <a:rPr lang="en-US" sz="2800" i="1" dirty="0">
                <a:latin typeface="Arial" panose="020B0604020202020204" pitchFamily="34" charset="0"/>
                <a:cs typeface="Arial" panose="020B0604020202020204" pitchFamily="34" charset="0"/>
              </a:rPr>
              <a:t> 4:4 There is one body and one Spirit, just as you were called in one hope of your calling…</a:t>
            </a:r>
          </a:p>
        </p:txBody>
      </p:sp>
    </p:spTree>
    <p:extLst>
      <p:ext uri="{BB962C8B-B14F-4D97-AF65-F5344CB8AC3E}">
        <p14:creationId xmlns:p14="http://schemas.microsoft.com/office/powerpoint/2010/main" val="136184171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text, application&#10;&#10;Description automatically generated">
            <a:extLst>
              <a:ext uri="{FF2B5EF4-FFF2-40B4-BE49-F238E27FC236}">
                <a16:creationId xmlns:a16="http://schemas.microsoft.com/office/drawing/2014/main" id="{3F55D149-3DA3-4E80-A315-8CBA44F31B92}"/>
              </a:ext>
            </a:extLst>
          </p:cNvPr>
          <p:cNvPicPr>
            <a:picLocks noChangeAspect="1"/>
          </p:cNvPicPr>
          <p:nvPr/>
        </p:nvPicPr>
        <p:blipFill rotWithShape="1">
          <a:blip r:embed="rId2">
            <a:extLst>
              <a:ext uri="{28A0092B-C50C-407E-A947-70E740481C1C}">
                <a14:useLocalDpi xmlns:a14="http://schemas.microsoft.com/office/drawing/2010/main" val="0"/>
              </a:ext>
            </a:extLst>
          </a:blip>
          <a:srcRect l="53532" t="50170" r="4381" b="36821"/>
          <a:stretch/>
        </p:blipFill>
        <p:spPr>
          <a:xfrm>
            <a:off x="640967" y="1105680"/>
            <a:ext cx="10540865" cy="2517796"/>
          </a:xfrm>
          <a:prstGeom prst="rect">
            <a:avLst/>
          </a:prstGeom>
        </p:spPr>
      </p:pic>
      <p:sp>
        <p:nvSpPr>
          <p:cNvPr id="7" name="Rectangle 6">
            <a:extLst>
              <a:ext uri="{FF2B5EF4-FFF2-40B4-BE49-F238E27FC236}">
                <a16:creationId xmlns:a16="http://schemas.microsoft.com/office/drawing/2014/main" id="{490BDB00-FA3C-4634-A10B-DD67D4FF518A}"/>
              </a:ext>
            </a:extLst>
          </p:cNvPr>
          <p:cNvSpPr/>
          <p:nvPr/>
        </p:nvSpPr>
        <p:spPr>
          <a:xfrm>
            <a:off x="6763109" y="3881887"/>
            <a:ext cx="5428891" cy="29761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0E44904-573E-451E-94D5-F70265768BA9}"/>
              </a:ext>
            </a:extLst>
          </p:cNvPr>
          <p:cNvSpPr txBox="1"/>
          <p:nvPr/>
        </p:nvSpPr>
        <p:spPr>
          <a:xfrm>
            <a:off x="6901208" y="1989070"/>
            <a:ext cx="3665194"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no</a:t>
            </a:r>
          </a:p>
        </p:txBody>
      </p:sp>
      <p:sp>
        <p:nvSpPr>
          <p:cNvPr id="11" name="TextBox 10">
            <a:extLst>
              <a:ext uri="{FF2B5EF4-FFF2-40B4-BE49-F238E27FC236}">
                <a16:creationId xmlns:a16="http://schemas.microsoft.com/office/drawing/2014/main" id="{DA6ADB0C-820A-49A8-A9D4-9C7111CA5806}"/>
              </a:ext>
            </a:extLst>
          </p:cNvPr>
          <p:cNvSpPr txBox="1"/>
          <p:nvPr/>
        </p:nvSpPr>
        <p:spPr>
          <a:xfrm>
            <a:off x="368301" y="3682932"/>
            <a:ext cx="6142008" cy="3108543"/>
          </a:xfrm>
          <a:prstGeom prst="rect">
            <a:avLst/>
          </a:prstGeom>
          <a:noFill/>
        </p:spPr>
        <p:txBody>
          <a:bodyPr wrap="square" rtlCol="0">
            <a:spAutoFit/>
          </a:bodyPr>
          <a:lstStyle/>
          <a:p>
            <a:r>
              <a:rPr lang="en-US" sz="2800" i="1" dirty="0">
                <a:latin typeface="Arial" panose="020B0604020202020204" pitchFamily="34" charset="0"/>
                <a:cs typeface="Arial" panose="020B0604020202020204" pitchFamily="34" charset="0"/>
              </a:rPr>
              <a:t> 10 Now I plead with you, brethren, by the name of our Lord Jesus Christ, that you all speak the same thing, and that there be no divisions among you, but that you be perfectly joined together in the same mind and in the same judgment.</a:t>
            </a:r>
          </a:p>
        </p:txBody>
      </p:sp>
      <p:sp>
        <p:nvSpPr>
          <p:cNvPr id="12" name="TextBox 11">
            <a:extLst>
              <a:ext uri="{FF2B5EF4-FFF2-40B4-BE49-F238E27FC236}">
                <a16:creationId xmlns:a16="http://schemas.microsoft.com/office/drawing/2014/main" id="{FFB824A8-17C2-4C84-9EC4-60B3F4B1C4B3}"/>
              </a:ext>
            </a:extLst>
          </p:cNvPr>
          <p:cNvSpPr txBox="1"/>
          <p:nvPr/>
        </p:nvSpPr>
        <p:spPr>
          <a:xfrm>
            <a:off x="4324924" y="3007234"/>
            <a:ext cx="1437246"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same</a:t>
            </a:r>
          </a:p>
        </p:txBody>
      </p:sp>
      <p:sp>
        <p:nvSpPr>
          <p:cNvPr id="13" name="TextBox 12">
            <a:extLst>
              <a:ext uri="{FF2B5EF4-FFF2-40B4-BE49-F238E27FC236}">
                <a16:creationId xmlns:a16="http://schemas.microsoft.com/office/drawing/2014/main" id="{F00C777B-7E26-4954-9232-279F83E0C8EC}"/>
              </a:ext>
            </a:extLst>
          </p:cNvPr>
          <p:cNvSpPr txBox="1"/>
          <p:nvPr/>
        </p:nvSpPr>
        <p:spPr>
          <a:xfrm>
            <a:off x="7580171" y="3003537"/>
            <a:ext cx="1549308"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same</a:t>
            </a:r>
          </a:p>
        </p:txBody>
      </p:sp>
    </p:spTree>
    <p:extLst>
      <p:ext uri="{BB962C8B-B14F-4D97-AF65-F5344CB8AC3E}">
        <p14:creationId xmlns:p14="http://schemas.microsoft.com/office/powerpoint/2010/main" val="136911931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text, application&#10;&#10;Description automatically generated">
            <a:extLst>
              <a:ext uri="{FF2B5EF4-FFF2-40B4-BE49-F238E27FC236}">
                <a16:creationId xmlns:a16="http://schemas.microsoft.com/office/drawing/2014/main" id="{3F55D149-3DA3-4E80-A315-8CBA44F31B92}"/>
              </a:ext>
            </a:extLst>
          </p:cNvPr>
          <p:cNvPicPr>
            <a:picLocks noChangeAspect="1"/>
          </p:cNvPicPr>
          <p:nvPr/>
        </p:nvPicPr>
        <p:blipFill rotWithShape="1">
          <a:blip r:embed="rId2">
            <a:extLst>
              <a:ext uri="{28A0092B-C50C-407E-A947-70E740481C1C}">
                <a14:useLocalDpi xmlns:a14="http://schemas.microsoft.com/office/drawing/2010/main" val="0"/>
              </a:ext>
            </a:extLst>
          </a:blip>
          <a:srcRect l="53532" t="65081" r="4381" b="15610"/>
          <a:stretch/>
        </p:blipFill>
        <p:spPr>
          <a:xfrm>
            <a:off x="931253" y="1233717"/>
            <a:ext cx="10540865" cy="3737024"/>
          </a:xfrm>
          <a:prstGeom prst="rect">
            <a:avLst/>
          </a:prstGeom>
        </p:spPr>
      </p:pic>
      <p:pic>
        <p:nvPicPr>
          <p:cNvPr id="10" name="Picture 9" descr="Graphical user interface, text, application&#10;&#10;Description automatically generated">
            <a:extLst>
              <a:ext uri="{FF2B5EF4-FFF2-40B4-BE49-F238E27FC236}">
                <a16:creationId xmlns:a16="http://schemas.microsoft.com/office/drawing/2014/main" id="{CDAD4BA6-AE87-4F84-A9A4-FFE19ECED229}"/>
              </a:ext>
            </a:extLst>
          </p:cNvPr>
          <p:cNvPicPr>
            <a:picLocks noChangeAspect="1"/>
          </p:cNvPicPr>
          <p:nvPr/>
        </p:nvPicPr>
        <p:blipFill rotWithShape="1">
          <a:blip r:embed="rId2">
            <a:extLst>
              <a:ext uri="{28A0092B-C50C-407E-A947-70E740481C1C}">
                <a14:useLocalDpi xmlns:a14="http://schemas.microsoft.com/office/drawing/2010/main" val="0"/>
              </a:ext>
            </a:extLst>
          </a:blip>
          <a:srcRect l="53532" t="85555" r="4381" b="6121"/>
          <a:stretch/>
        </p:blipFill>
        <p:spPr>
          <a:xfrm>
            <a:off x="931253" y="5196115"/>
            <a:ext cx="10540865" cy="1611079"/>
          </a:xfrm>
          <a:prstGeom prst="rect">
            <a:avLst/>
          </a:prstGeom>
        </p:spPr>
      </p:pic>
      <p:sp>
        <p:nvSpPr>
          <p:cNvPr id="11" name="TextBox 10">
            <a:extLst>
              <a:ext uri="{FF2B5EF4-FFF2-40B4-BE49-F238E27FC236}">
                <a16:creationId xmlns:a16="http://schemas.microsoft.com/office/drawing/2014/main" id="{AC23D21C-D8B3-4BD7-AB75-48ACEF95F7B6}"/>
              </a:ext>
            </a:extLst>
          </p:cNvPr>
          <p:cNvSpPr txBox="1"/>
          <p:nvPr/>
        </p:nvSpPr>
        <p:spPr>
          <a:xfrm>
            <a:off x="7246342" y="3374571"/>
            <a:ext cx="1549308"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No</a:t>
            </a:r>
          </a:p>
        </p:txBody>
      </p:sp>
      <p:sp>
        <p:nvSpPr>
          <p:cNvPr id="27" name="TextBox 26">
            <a:extLst>
              <a:ext uri="{FF2B5EF4-FFF2-40B4-BE49-F238E27FC236}">
                <a16:creationId xmlns:a16="http://schemas.microsoft.com/office/drawing/2014/main" id="{D24FFDC7-93FB-48CC-91F4-6E1B5270E4BD}"/>
              </a:ext>
            </a:extLst>
          </p:cNvPr>
          <p:cNvSpPr txBox="1"/>
          <p:nvPr/>
        </p:nvSpPr>
        <p:spPr>
          <a:xfrm>
            <a:off x="6095999" y="4187171"/>
            <a:ext cx="4513943"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go back to the Bible</a:t>
            </a:r>
          </a:p>
        </p:txBody>
      </p:sp>
    </p:spTree>
    <p:extLst>
      <p:ext uri="{BB962C8B-B14F-4D97-AF65-F5344CB8AC3E}">
        <p14:creationId xmlns:p14="http://schemas.microsoft.com/office/powerpoint/2010/main" val="199448031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88483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763A950-43B3-4A66-9293-128E1054B0E0}"/>
              </a:ext>
            </a:extLst>
          </p:cNvPr>
          <p:cNvSpPr txBox="1"/>
          <p:nvPr/>
        </p:nvSpPr>
        <p:spPr>
          <a:xfrm>
            <a:off x="368300" y="3944190"/>
            <a:ext cx="6105071" cy="1815882"/>
          </a:xfrm>
          <a:prstGeom prst="rect">
            <a:avLst/>
          </a:prstGeom>
          <a:noFill/>
        </p:spPr>
        <p:txBody>
          <a:bodyPr wrap="square" rtlCol="0">
            <a:spAutoFit/>
          </a:bodyPr>
          <a:lstStyle/>
          <a:p>
            <a:r>
              <a:rPr lang="en-US" sz="2800" i="1" dirty="0">
                <a:latin typeface="Arial" panose="020B0604020202020204" pitchFamily="34" charset="0"/>
                <a:cs typeface="Arial" panose="020B0604020202020204" pitchFamily="34" charset="0"/>
              </a:rPr>
              <a:t>Matt. 16:18 - “And I also say to you that you are Peter, and on this rock I will build My church, and the gates of Hades shall not prevail against it.”</a:t>
            </a:r>
          </a:p>
        </p:txBody>
      </p:sp>
      <p:pic>
        <p:nvPicPr>
          <p:cNvPr id="3" name="Picture 2" descr="Text&#10;&#10;Description automatically generated">
            <a:extLst>
              <a:ext uri="{FF2B5EF4-FFF2-40B4-BE49-F238E27FC236}">
                <a16:creationId xmlns:a16="http://schemas.microsoft.com/office/drawing/2014/main" id="{E6100E1A-2105-4031-8A73-FE264BAE1970}"/>
              </a:ext>
            </a:extLst>
          </p:cNvPr>
          <p:cNvPicPr>
            <a:picLocks noChangeAspect="1"/>
          </p:cNvPicPr>
          <p:nvPr/>
        </p:nvPicPr>
        <p:blipFill rotWithShape="1">
          <a:blip r:embed="rId2">
            <a:extLst>
              <a:ext uri="{28A0092B-C50C-407E-A947-70E740481C1C}">
                <a14:useLocalDpi xmlns:a14="http://schemas.microsoft.com/office/drawing/2010/main" val="0"/>
              </a:ext>
            </a:extLst>
          </a:blip>
          <a:srcRect l="54088" t="10582" r="4536" b="75845"/>
          <a:stretch/>
        </p:blipFill>
        <p:spPr>
          <a:xfrm>
            <a:off x="924436" y="1148735"/>
            <a:ext cx="10362792" cy="2626852"/>
          </a:xfrm>
          <a:prstGeom prst="rect">
            <a:avLst/>
          </a:prstGeom>
        </p:spPr>
      </p:pic>
      <p:sp>
        <p:nvSpPr>
          <p:cNvPr id="18" name="TextBox 17">
            <a:extLst>
              <a:ext uri="{FF2B5EF4-FFF2-40B4-BE49-F238E27FC236}">
                <a16:creationId xmlns:a16="http://schemas.microsoft.com/office/drawing/2014/main" id="{F8AC3A01-5854-4905-BF0C-214C522724FB}"/>
              </a:ext>
            </a:extLst>
          </p:cNvPr>
          <p:cNvSpPr txBox="1"/>
          <p:nvPr/>
        </p:nvSpPr>
        <p:spPr>
          <a:xfrm>
            <a:off x="8407483" y="1740791"/>
            <a:ext cx="2666915"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Jesus Christ</a:t>
            </a:r>
          </a:p>
        </p:txBody>
      </p:sp>
      <p:sp>
        <p:nvSpPr>
          <p:cNvPr id="23" name="Rectangle 22">
            <a:extLst>
              <a:ext uri="{FF2B5EF4-FFF2-40B4-BE49-F238E27FC236}">
                <a16:creationId xmlns:a16="http://schemas.microsoft.com/office/drawing/2014/main" id="{2B61B382-E3C1-4C8C-B1CD-9F89126566AE}"/>
              </a:ext>
            </a:extLst>
          </p:cNvPr>
          <p:cNvSpPr/>
          <p:nvPr/>
        </p:nvSpPr>
        <p:spPr>
          <a:xfrm>
            <a:off x="6659592" y="3916392"/>
            <a:ext cx="5532408" cy="29416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359140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C8F981-B31F-4353-9932-0414774D6A36}"/>
              </a:ext>
            </a:extLst>
          </p:cNvPr>
          <p:cNvPicPr>
            <a:picLocks noChangeAspect="1"/>
          </p:cNvPicPr>
          <p:nvPr/>
        </p:nvPicPr>
        <p:blipFill rotWithShape="1">
          <a:blip r:embed="rId2">
            <a:extLst>
              <a:ext uri="{28A0092B-C50C-407E-A947-70E740481C1C}">
                <a14:useLocalDpi xmlns:a14="http://schemas.microsoft.com/office/drawing/2010/main" val="0"/>
              </a:ext>
            </a:extLst>
          </a:blip>
          <a:srcRect l="2758" t="11353" r="53874" b="21705"/>
          <a:stretch/>
        </p:blipFill>
        <p:spPr>
          <a:xfrm>
            <a:off x="542259" y="1382232"/>
            <a:ext cx="10861696" cy="12955347"/>
          </a:xfrm>
          <a:prstGeom prst="rect">
            <a:avLst/>
          </a:prstGeom>
        </p:spPr>
      </p:pic>
      <p:sp>
        <p:nvSpPr>
          <p:cNvPr id="6" name="Rectangle 5">
            <a:extLst>
              <a:ext uri="{FF2B5EF4-FFF2-40B4-BE49-F238E27FC236}">
                <a16:creationId xmlns:a16="http://schemas.microsoft.com/office/drawing/2014/main" id="{93A8FA8C-725C-4999-8709-18FE108B5A7B}"/>
              </a:ext>
            </a:extLst>
          </p:cNvPr>
          <p:cNvSpPr/>
          <p:nvPr/>
        </p:nvSpPr>
        <p:spPr>
          <a:xfrm>
            <a:off x="0" y="0"/>
            <a:ext cx="12192000" cy="9782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4AE6C8B-7808-4C0C-9B89-86C7F6D8C638}"/>
              </a:ext>
            </a:extLst>
          </p:cNvPr>
          <p:cNvPicPr>
            <a:picLocks noChangeAspect="1"/>
          </p:cNvPicPr>
          <p:nvPr/>
        </p:nvPicPr>
        <p:blipFill rotWithShape="1">
          <a:blip r:embed="rId2">
            <a:extLst>
              <a:ext uri="{28A0092B-C50C-407E-A947-70E740481C1C}">
                <a14:useLocalDpi xmlns:a14="http://schemas.microsoft.com/office/drawing/2010/main" val="0"/>
              </a:ext>
            </a:extLst>
          </a:blip>
          <a:srcRect l="2758" t="4651" r="53874" b="90294"/>
          <a:stretch/>
        </p:blipFill>
        <p:spPr>
          <a:xfrm>
            <a:off x="542259" y="85055"/>
            <a:ext cx="10861696" cy="978202"/>
          </a:xfrm>
          <a:prstGeom prst="rect">
            <a:avLst/>
          </a:prstGeom>
        </p:spPr>
      </p:pic>
      <p:sp>
        <p:nvSpPr>
          <p:cNvPr id="5" name="Rectangle 4">
            <a:extLst>
              <a:ext uri="{FF2B5EF4-FFF2-40B4-BE49-F238E27FC236}">
                <a16:creationId xmlns:a16="http://schemas.microsoft.com/office/drawing/2014/main" id="{ADF5133A-36CD-46A8-8B3D-72133F39951B}"/>
              </a:ext>
            </a:extLst>
          </p:cNvPr>
          <p:cNvSpPr/>
          <p:nvPr/>
        </p:nvSpPr>
        <p:spPr>
          <a:xfrm>
            <a:off x="0" y="6113720"/>
            <a:ext cx="12192000" cy="9782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98700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4" presetClass="path" presetSubtype="0" accel="50000" decel="50000" fill="hold" nodeType="clickEffect">
                                  <p:stCondLst>
                                    <p:cond delay="0"/>
                                  </p:stCondLst>
                                  <p:childTnLst>
                                    <p:animMotion origin="layout" path="M -3.95833E-6 -4.81481E-6 L -3.95833E-6 -0.68564 " pathEditMode="relative" rAng="0" ptsTypes="AA">
                                      <p:cBhvr>
                                        <p:cTn id="13" dur="2000" fill="hold"/>
                                        <p:tgtEl>
                                          <p:spTgt spid="4"/>
                                        </p:tgtEl>
                                        <p:attrNameLst>
                                          <p:attrName>ppt_x</p:attrName>
                                          <p:attrName>ppt_y</p:attrName>
                                        </p:attrNameLst>
                                      </p:cBhvr>
                                      <p:rCtr x="0" y="-34282"/>
                                    </p:animMotion>
                                  </p:childTnLst>
                                </p:cTn>
                              </p:par>
                            </p:childTnLst>
                          </p:cTn>
                        </p:par>
                      </p:childTnLst>
                    </p:cTn>
                  </p:par>
                  <p:par>
                    <p:cTn id="14" fill="hold">
                      <p:stCondLst>
                        <p:cond delay="indefinite"/>
                      </p:stCondLst>
                      <p:childTnLst>
                        <p:par>
                          <p:cTn id="15" fill="hold">
                            <p:stCondLst>
                              <p:cond delay="0"/>
                            </p:stCondLst>
                            <p:childTnLst>
                              <p:par>
                                <p:cTn id="16" presetID="64" presetClass="path" presetSubtype="0" accel="50000" decel="50000" fill="hold" nodeType="clickEffect">
                                  <p:stCondLst>
                                    <p:cond delay="0"/>
                                  </p:stCondLst>
                                  <p:childTnLst>
                                    <p:animMotion origin="layout" path="M -3.95833E-6 -0.68564 L -3.95833E-6 -1.44375 " pathEditMode="relative" rAng="0" ptsTypes="AA">
                                      <p:cBhvr>
                                        <p:cTn id="17" dur="2000" fill="hold"/>
                                        <p:tgtEl>
                                          <p:spTgt spid="4"/>
                                        </p:tgtEl>
                                        <p:attrNameLst>
                                          <p:attrName>ppt_x</p:attrName>
                                          <p:attrName>ppt_y</p:attrName>
                                        </p:attrNameLst>
                                      </p:cBhvr>
                                      <p:rCtr x="0" y="-3791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707084AD-6079-4CE8-8B6E-191C45963A4A}"/>
              </a:ext>
            </a:extLst>
          </p:cNvPr>
          <p:cNvSpPr txBox="1"/>
          <p:nvPr/>
        </p:nvSpPr>
        <p:spPr>
          <a:xfrm>
            <a:off x="368299" y="3944190"/>
            <a:ext cx="6105071" cy="2677656"/>
          </a:xfrm>
          <a:prstGeom prst="rect">
            <a:avLst/>
          </a:prstGeom>
          <a:noFill/>
        </p:spPr>
        <p:txBody>
          <a:bodyPr wrap="square" rtlCol="0">
            <a:spAutoFit/>
          </a:bodyPr>
          <a:lstStyle/>
          <a:p>
            <a:r>
              <a:rPr lang="en-US" sz="2800" i="1" dirty="0">
                <a:latin typeface="Arial" panose="020B0604020202020204" pitchFamily="34" charset="0"/>
                <a:cs typeface="Arial" panose="020B0604020202020204" pitchFamily="34" charset="0"/>
              </a:rPr>
              <a:t>Acts 20:28 - “Therefore take heed to yourselves and to all the flock, among which the Holy Spirit has made you overseers, to shepherd the church of God which He purchased with His own blood.”</a:t>
            </a:r>
          </a:p>
        </p:txBody>
      </p:sp>
      <p:pic>
        <p:nvPicPr>
          <p:cNvPr id="3" name="Picture 2" descr="Text&#10;&#10;Description automatically generated">
            <a:extLst>
              <a:ext uri="{FF2B5EF4-FFF2-40B4-BE49-F238E27FC236}">
                <a16:creationId xmlns:a16="http://schemas.microsoft.com/office/drawing/2014/main" id="{E6100E1A-2105-4031-8A73-FE264BAE1970}"/>
              </a:ext>
            </a:extLst>
          </p:cNvPr>
          <p:cNvPicPr>
            <a:picLocks noChangeAspect="1"/>
          </p:cNvPicPr>
          <p:nvPr/>
        </p:nvPicPr>
        <p:blipFill rotWithShape="1">
          <a:blip r:embed="rId2">
            <a:extLst>
              <a:ext uri="{28A0092B-C50C-407E-A947-70E740481C1C}">
                <a14:useLocalDpi xmlns:a14="http://schemas.microsoft.com/office/drawing/2010/main" val="0"/>
              </a:ext>
            </a:extLst>
          </a:blip>
          <a:srcRect l="54088" t="10582" r="4536" b="75845"/>
          <a:stretch/>
        </p:blipFill>
        <p:spPr>
          <a:xfrm>
            <a:off x="924436" y="1148735"/>
            <a:ext cx="10362792" cy="2626852"/>
          </a:xfrm>
          <a:prstGeom prst="rect">
            <a:avLst/>
          </a:prstGeom>
        </p:spPr>
      </p:pic>
      <p:sp>
        <p:nvSpPr>
          <p:cNvPr id="18" name="TextBox 17">
            <a:extLst>
              <a:ext uri="{FF2B5EF4-FFF2-40B4-BE49-F238E27FC236}">
                <a16:creationId xmlns:a16="http://schemas.microsoft.com/office/drawing/2014/main" id="{F8AC3A01-5854-4905-BF0C-214C522724FB}"/>
              </a:ext>
            </a:extLst>
          </p:cNvPr>
          <p:cNvSpPr txBox="1"/>
          <p:nvPr/>
        </p:nvSpPr>
        <p:spPr>
          <a:xfrm>
            <a:off x="8407483" y="1740791"/>
            <a:ext cx="2666915"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Jesus Christ</a:t>
            </a:r>
          </a:p>
        </p:txBody>
      </p:sp>
      <p:sp>
        <p:nvSpPr>
          <p:cNvPr id="19" name="TextBox 18">
            <a:extLst>
              <a:ext uri="{FF2B5EF4-FFF2-40B4-BE49-F238E27FC236}">
                <a16:creationId xmlns:a16="http://schemas.microsoft.com/office/drawing/2014/main" id="{DBC05973-F00D-4641-9AE4-388D7853F19B}"/>
              </a:ext>
            </a:extLst>
          </p:cNvPr>
          <p:cNvSpPr txBox="1"/>
          <p:nvPr/>
        </p:nvSpPr>
        <p:spPr>
          <a:xfrm>
            <a:off x="8407482" y="2259481"/>
            <a:ext cx="2666915"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Jesus Christ</a:t>
            </a:r>
          </a:p>
        </p:txBody>
      </p:sp>
      <p:sp>
        <p:nvSpPr>
          <p:cNvPr id="23" name="Rectangle 22">
            <a:extLst>
              <a:ext uri="{FF2B5EF4-FFF2-40B4-BE49-F238E27FC236}">
                <a16:creationId xmlns:a16="http://schemas.microsoft.com/office/drawing/2014/main" id="{2B61B382-E3C1-4C8C-B1CD-9F89126566AE}"/>
              </a:ext>
            </a:extLst>
          </p:cNvPr>
          <p:cNvSpPr/>
          <p:nvPr/>
        </p:nvSpPr>
        <p:spPr>
          <a:xfrm>
            <a:off x="6659592" y="3916392"/>
            <a:ext cx="5532408" cy="29416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9790480"/>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F2FC4FD6-5384-401E-A637-19E0C181B879}"/>
              </a:ext>
            </a:extLst>
          </p:cNvPr>
          <p:cNvSpPr txBox="1"/>
          <p:nvPr/>
        </p:nvSpPr>
        <p:spPr>
          <a:xfrm>
            <a:off x="368298" y="3944190"/>
            <a:ext cx="6105071" cy="1815882"/>
          </a:xfrm>
          <a:prstGeom prst="rect">
            <a:avLst/>
          </a:prstGeom>
          <a:noFill/>
        </p:spPr>
        <p:txBody>
          <a:bodyPr wrap="square" rtlCol="0">
            <a:spAutoFit/>
          </a:bodyPr>
          <a:lstStyle/>
          <a:p>
            <a:r>
              <a:rPr lang="en-US" sz="2800" i="1" dirty="0">
                <a:latin typeface="Arial" panose="020B0604020202020204" pitchFamily="34" charset="0"/>
                <a:cs typeface="Arial" panose="020B0604020202020204" pitchFamily="34" charset="0"/>
              </a:rPr>
              <a:t>Eph. 5:23 - For the husband is head of the wife, as also Christ is head of the church; and He is the Savior of the body.</a:t>
            </a:r>
          </a:p>
        </p:txBody>
      </p:sp>
      <p:pic>
        <p:nvPicPr>
          <p:cNvPr id="3" name="Picture 2" descr="Text&#10;&#10;Description automatically generated">
            <a:extLst>
              <a:ext uri="{FF2B5EF4-FFF2-40B4-BE49-F238E27FC236}">
                <a16:creationId xmlns:a16="http://schemas.microsoft.com/office/drawing/2014/main" id="{E6100E1A-2105-4031-8A73-FE264BAE1970}"/>
              </a:ext>
            </a:extLst>
          </p:cNvPr>
          <p:cNvPicPr>
            <a:picLocks noChangeAspect="1"/>
          </p:cNvPicPr>
          <p:nvPr/>
        </p:nvPicPr>
        <p:blipFill rotWithShape="1">
          <a:blip r:embed="rId2">
            <a:extLst>
              <a:ext uri="{28A0092B-C50C-407E-A947-70E740481C1C}">
                <a14:useLocalDpi xmlns:a14="http://schemas.microsoft.com/office/drawing/2010/main" val="0"/>
              </a:ext>
            </a:extLst>
          </a:blip>
          <a:srcRect l="54088" t="10582" r="4536" b="75845"/>
          <a:stretch/>
        </p:blipFill>
        <p:spPr>
          <a:xfrm>
            <a:off x="924436" y="1148735"/>
            <a:ext cx="10362792" cy="2626852"/>
          </a:xfrm>
          <a:prstGeom prst="rect">
            <a:avLst/>
          </a:prstGeom>
        </p:spPr>
      </p:pic>
      <p:sp>
        <p:nvSpPr>
          <p:cNvPr id="18" name="TextBox 17">
            <a:extLst>
              <a:ext uri="{FF2B5EF4-FFF2-40B4-BE49-F238E27FC236}">
                <a16:creationId xmlns:a16="http://schemas.microsoft.com/office/drawing/2014/main" id="{F8AC3A01-5854-4905-BF0C-214C522724FB}"/>
              </a:ext>
            </a:extLst>
          </p:cNvPr>
          <p:cNvSpPr txBox="1"/>
          <p:nvPr/>
        </p:nvSpPr>
        <p:spPr>
          <a:xfrm>
            <a:off x="8407483" y="1740791"/>
            <a:ext cx="2666915"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Jesus Christ</a:t>
            </a:r>
          </a:p>
        </p:txBody>
      </p:sp>
      <p:sp>
        <p:nvSpPr>
          <p:cNvPr id="19" name="TextBox 18">
            <a:extLst>
              <a:ext uri="{FF2B5EF4-FFF2-40B4-BE49-F238E27FC236}">
                <a16:creationId xmlns:a16="http://schemas.microsoft.com/office/drawing/2014/main" id="{DBC05973-F00D-4641-9AE4-388D7853F19B}"/>
              </a:ext>
            </a:extLst>
          </p:cNvPr>
          <p:cNvSpPr txBox="1"/>
          <p:nvPr/>
        </p:nvSpPr>
        <p:spPr>
          <a:xfrm>
            <a:off x="8407482" y="2259481"/>
            <a:ext cx="2666915"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Jesus Christ</a:t>
            </a:r>
          </a:p>
        </p:txBody>
      </p:sp>
      <p:sp>
        <p:nvSpPr>
          <p:cNvPr id="20" name="TextBox 19">
            <a:extLst>
              <a:ext uri="{FF2B5EF4-FFF2-40B4-BE49-F238E27FC236}">
                <a16:creationId xmlns:a16="http://schemas.microsoft.com/office/drawing/2014/main" id="{206996FD-D039-4F26-A97C-52F546F2178B}"/>
              </a:ext>
            </a:extLst>
          </p:cNvPr>
          <p:cNvSpPr txBox="1"/>
          <p:nvPr/>
        </p:nvSpPr>
        <p:spPr>
          <a:xfrm>
            <a:off x="8407481" y="2768695"/>
            <a:ext cx="2666915"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Jesus Christ</a:t>
            </a:r>
          </a:p>
        </p:txBody>
      </p:sp>
      <p:sp>
        <p:nvSpPr>
          <p:cNvPr id="23" name="Rectangle 22">
            <a:extLst>
              <a:ext uri="{FF2B5EF4-FFF2-40B4-BE49-F238E27FC236}">
                <a16:creationId xmlns:a16="http://schemas.microsoft.com/office/drawing/2014/main" id="{2B61B382-E3C1-4C8C-B1CD-9F89126566AE}"/>
              </a:ext>
            </a:extLst>
          </p:cNvPr>
          <p:cNvSpPr/>
          <p:nvPr/>
        </p:nvSpPr>
        <p:spPr>
          <a:xfrm>
            <a:off x="6659592" y="3916392"/>
            <a:ext cx="5532408" cy="29416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3762785"/>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E6100E1A-2105-4031-8A73-FE264BAE1970}"/>
              </a:ext>
            </a:extLst>
          </p:cNvPr>
          <p:cNvPicPr>
            <a:picLocks noChangeAspect="1"/>
          </p:cNvPicPr>
          <p:nvPr/>
        </p:nvPicPr>
        <p:blipFill rotWithShape="1">
          <a:blip r:embed="rId2">
            <a:extLst>
              <a:ext uri="{28A0092B-C50C-407E-A947-70E740481C1C}">
                <a14:useLocalDpi xmlns:a14="http://schemas.microsoft.com/office/drawing/2010/main" val="0"/>
              </a:ext>
            </a:extLst>
          </a:blip>
          <a:srcRect l="54088" t="23956" r="4536" b="63461"/>
          <a:stretch/>
        </p:blipFill>
        <p:spPr>
          <a:xfrm>
            <a:off x="924436" y="1062404"/>
            <a:ext cx="10362792" cy="2435176"/>
          </a:xfrm>
          <a:prstGeom prst="rect">
            <a:avLst/>
          </a:prstGeom>
        </p:spPr>
      </p:pic>
      <p:sp>
        <p:nvSpPr>
          <p:cNvPr id="10" name="TextBox 9">
            <a:extLst>
              <a:ext uri="{FF2B5EF4-FFF2-40B4-BE49-F238E27FC236}">
                <a16:creationId xmlns:a16="http://schemas.microsoft.com/office/drawing/2014/main" id="{42BBDCA6-2E82-433C-8C7A-3234A6DD01D6}"/>
              </a:ext>
            </a:extLst>
          </p:cNvPr>
          <p:cNvSpPr txBox="1"/>
          <p:nvPr/>
        </p:nvSpPr>
        <p:spPr>
          <a:xfrm>
            <a:off x="252189" y="3247504"/>
            <a:ext cx="6366328" cy="3539430"/>
          </a:xfrm>
          <a:prstGeom prst="rect">
            <a:avLst/>
          </a:prstGeom>
          <a:noFill/>
        </p:spPr>
        <p:txBody>
          <a:bodyPr wrap="square" rtlCol="0">
            <a:spAutoFit/>
          </a:bodyPr>
          <a:lstStyle/>
          <a:p>
            <a:r>
              <a:rPr lang="en-US" sz="2800" i="1" dirty="0">
                <a:latin typeface="Arial" panose="020B0604020202020204" pitchFamily="34" charset="0"/>
                <a:cs typeface="Arial" panose="020B0604020202020204" pitchFamily="34" charset="0"/>
              </a:rPr>
              <a:t> 1 When the Day of Pentecost had fully come, they were all with one accord in one place.</a:t>
            </a:r>
          </a:p>
          <a:p>
            <a:r>
              <a:rPr lang="en-US" sz="2800" i="1" dirty="0">
                <a:latin typeface="Arial" panose="020B0604020202020204" pitchFamily="34" charset="0"/>
                <a:cs typeface="Arial" panose="020B0604020202020204" pitchFamily="34" charset="0"/>
              </a:rPr>
              <a:t>…5 And there were dwelling in Jerusalem Jews, devout men, from every nation under heaven.</a:t>
            </a:r>
          </a:p>
          <a:p>
            <a:r>
              <a:rPr lang="en-US" sz="2800" i="1" dirty="0">
                <a:latin typeface="Arial" panose="020B0604020202020204" pitchFamily="34" charset="0"/>
                <a:cs typeface="Arial" panose="020B0604020202020204" pitchFamily="34" charset="0"/>
              </a:rPr>
              <a:t>…47 And the Lord added to the church daily those who were being saved.</a:t>
            </a:r>
          </a:p>
        </p:txBody>
      </p:sp>
      <p:sp>
        <p:nvSpPr>
          <p:cNvPr id="13" name="Rectangle 12">
            <a:extLst>
              <a:ext uri="{FF2B5EF4-FFF2-40B4-BE49-F238E27FC236}">
                <a16:creationId xmlns:a16="http://schemas.microsoft.com/office/drawing/2014/main" id="{75B6CCDC-7F9B-4F58-9094-3D2567253E4E}"/>
              </a:ext>
            </a:extLst>
          </p:cNvPr>
          <p:cNvSpPr/>
          <p:nvPr/>
        </p:nvSpPr>
        <p:spPr>
          <a:xfrm>
            <a:off x="6659592" y="3916392"/>
            <a:ext cx="5532408" cy="29416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E4DF4CED-9A0B-476E-8629-C605A2DE6FFC}"/>
              </a:ext>
            </a:extLst>
          </p:cNvPr>
          <p:cNvSpPr txBox="1"/>
          <p:nvPr/>
        </p:nvSpPr>
        <p:spPr>
          <a:xfrm>
            <a:off x="7623713" y="1494046"/>
            <a:ext cx="4568287"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Pentecost </a:t>
            </a:r>
            <a:r>
              <a:rPr lang="en-US" sz="2800" b="1" dirty="0">
                <a:solidFill>
                  <a:srgbClr val="0000FF"/>
                </a:solidFill>
                <a:latin typeface="Segoe Print" panose="02000600000000000000" pitchFamily="2" charset="0"/>
              </a:rPr>
              <a:t>(~33 A.D.)</a:t>
            </a:r>
            <a:endParaRPr lang="en-US" sz="3200" b="1" dirty="0">
              <a:solidFill>
                <a:srgbClr val="0000FF"/>
              </a:solidFill>
              <a:latin typeface="Segoe Print" panose="02000600000000000000" pitchFamily="2" charset="0"/>
            </a:endParaRPr>
          </a:p>
        </p:txBody>
      </p:sp>
      <p:sp>
        <p:nvSpPr>
          <p:cNvPr id="15" name="TextBox 14">
            <a:extLst>
              <a:ext uri="{FF2B5EF4-FFF2-40B4-BE49-F238E27FC236}">
                <a16:creationId xmlns:a16="http://schemas.microsoft.com/office/drawing/2014/main" id="{8805E142-483D-4FEC-B9BE-62BFB80BCEEA}"/>
              </a:ext>
            </a:extLst>
          </p:cNvPr>
          <p:cNvSpPr txBox="1"/>
          <p:nvPr/>
        </p:nvSpPr>
        <p:spPr>
          <a:xfrm>
            <a:off x="7623712" y="2012736"/>
            <a:ext cx="2666915"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Jerusalem</a:t>
            </a:r>
          </a:p>
        </p:txBody>
      </p:sp>
      <p:sp>
        <p:nvSpPr>
          <p:cNvPr id="16" name="TextBox 15">
            <a:extLst>
              <a:ext uri="{FF2B5EF4-FFF2-40B4-BE49-F238E27FC236}">
                <a16:creationId xmlns:a16="http://schemas.microsoft.com/office/drawing/2014/main" id="{86B06B10-424A-4324-B654-780FECABABE9}"/>
              </a:ext>
            </a:extLst>
          </p:cNvPr>
          <p:cNvSpPr txBox="1"/>
          <p:nvPr/>
        </p:nvSpPr>
        <p:spPr>
          <a:xfrm>
            <a:off x="7623711" y="2521950"/>
            <a:ext cx="2666915"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God</a:t>
            </a:r>
          </a:p>
        </p:txBody>
      </p:sp>
    </p:spTree>
    <p:extLst>
      <p:ext uri="{BB962C8B-B14F-4D97-AF65-F5344CB8AC3E}">
        <p14:creationId xmlns:p14="http://schemas.microsoft.com/office/powerpoint/2010/main" val="45098330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5" grpId="0"/>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E6100E1A-2105-4031-8A73-FE264BAE1970}"/>
              </a:ext>
            </a:extLst>
          </p:cNvPr>
          <p:cNvPicPr>
            <a:picLocks noChangeAspect="1"/>
          </p:cNvPicPr>
          <p:nvPr/>
        </p:nvPicPr>
        <p:blipFill rotWithShape="1">
          <a:blip r:embed="rId2">
            <a:extLst>
              <a:ext uri="{28A0092B-C50C-407E-A947-70E740481C1C}">
                <a14:useLocalDpi xmlns:a14="http://schemas.microsoft.com/office/drawing/2010/main" val="0"/>
              </a:ext>
            </a:extLst>
          </a:blip>
          <a:srcRect l="54088" t="36186" r="4536" b="50897"/>
          <a:stretch/>
        </p:blipFill>
        <p:spPr>
          <a:xfrm>
            <a:off x="924436" y="1150620"/>
            <a:ext cx="10362792" cy="2499842"/>
          </a:xfrm>
          <a:prstGeom prst="rect">
            <a:avLst/>
          </a:prstGeom>
        </p:spPr>
      </p:pic>
      <p:sp>
        <p:nvSpPr>
          <p:cNvPr id="10" name="TextBox 9">
            <a:extLst>
              <a:ext uri="{FF2B5EF4-FFF2-40B4-BE49-F238E27FC236}">
                <a16:creationId xmlns:a16="http://schemas.microsoft.com/office/drawing/2014/main" id="{32F1359A-915D-4398-BC78-80D9D5A37238}"/>
              </a:ext>
            </a:extLst>
          </p:cNvPr>
          <p:cNvSpPr txBox="1"/>
          <p:nvPr/>
        </p:nvSpPr>
        <p:spPr>
          <a:xfrm>
            <a:off x="368301" y="3924232"/>
            <a:ext cx="6142008" cy="2677656"/>
          </a:xfrm>
          <a:prstGeom prst="rect">
            <a:avLst/>
          </a:prstGeom>
          <a:noFill/>
        </p:spPr>
        <p:txBody>
          <a:bodyPr wrap="square" rtlCol="0">
            <a:spAutoFit/>
          </a:bodyPr>
          <a:lstStyle/>
          <a:p>
            <a:r>
              <a:rPr lang="en-US" sz="2800" i="1" dirty="0">
                <a:latin typeface="Arial" panose="020B0604020202020204" pitchFamily="34" charset="0"/>
                <a:cs typeface="Arial" panose="020B0604020202020204" pitchFamily="34" charset="0"/>
              </a:rPr>
              <a:t>Eph. 5:23—“…Christ is head of the church.”</a:t>
            </a:r>
          </a:p>
          <a:p>
            <a:r>
              <a:rPr lang="en-US" sz="2800" i="1" dirty="0">
                <a:latin typeface="Arial" panose="020B0604020202020204" pitchFamily="34" charset="0"/>
                <a:cs typeface="Arial" panose="020B0604020202020204" pitchFamily="34" charset="0"/>
              </a:rPr>
              <a:t>1 Pet. 3:22—“…who has gone into heaven and is at the right hand of God…”</a:t>
            </a:r>
          </a:p>
          <a:p>
            <a:endParaRPr lang="en-US" sz="28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688179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E6100E1A-2105-4031-8A73-FE264BAE1970}"/>
              </a:ext>
            </a:extLst>
          </p:cNvPr>
          <p:cNvPicPr>
            <a:picLocks noChangeAspect="1"/>
          </p:cNvPicPr>
          <p:nvPr/>
        </p:nvPicPr>
        <p:blipFill rotWithShape="1">
          <a:blip r:embed="rId2">
            <a:extLst>
              <a:ext uri="{28A0092B-C50C-407E-A947-70E740481C1C}">
                <a14:useLocalDpi xmlns:a14="http://schemas.microsoft.com/office/drawing/2010/main" val="0"/>
              </a:ext>
            </a:extLst>
          </a:blip>
          <a:srcRect l="54088" t="50664" r="4536" b="38779"/>
          <a:stretch/>
        </p:blipFill>
        <p:spPr>
          <a:xfrm>
            <a:off x="924436" y="1270330"/>
            <a:ext cx="10362792" cy="2043140"/>
          </a:xfrm>
          <a:prstGeom prst="rect">
            <a:avLst/>
          </a:prstGeom>
        </p:spPr>
      </p:pic>
      <p:sp>
        <p:nvSpPr>
          <p:cNvPr id="13" name="TextBox 12">
            <a:extLst>
              <a:ext uri="{FF2B5EF4-FFF2-40B4-BE49-F238E27FC236}">
                <a16:creationId xmlns:a16="http://schemas.microsoft.com/office/drawing/2014/main" id="{BDB2E12C-3682-41E3-B6DA-5F5B27F88939}"/>
              </a:ext>
            </a:extLst>
          </p:cNvPr>
          <p:cNvSpPr txBox="1"/>
          <p:nvPr/>
        </p:nvSpPr>
        <p:spPr>
          <a:xfrm>
            <a:off x="393701" y="3695370"/>
            <a:ext cx="6142008" cy="2677656"/>
          </a:xfrm>
          <a:prstGeom prst="rect">
            <a:avLst/>
          </a:prstGeom>
          <a:noFill/>
        </p:spPr>
        <p:txBody>
          <a:bodyPr wrap="square" rtlCol="0">
            <a:spAutoFit/>
          </a:bodyPr>
          <a:lstStyle/>
          <a:p>
            <a:r>
              <a:rPr lang="en-US" sz="2800" i="1" dirty="0">
                <a:latin typeface="Arial" panose="020B0604020202020204" pitchFamily="34" charset="0"/>
                <a:cs typeface="Arial" panose="020B0604020202020204" pitchFamily="34" charset="0"/>
              </a:rPr>
              <a:t>Acts 20:28 - “Therefore take heed to yourselves and to all the flock, </a:t>
            </a:r>
            <a:r>
              <a:rPr lang="en-US" sz="2800" i="1" u="sng" dirty="0">
                <a:latin typeface="Arial" panose="020B0604020202020204" pitchFamily="34" charset="0"/>
                <a:cs typeface="Arial" panose="020B0604020202020204" pitchFamily="34" charset="0"/>
              </a:rPr>
              <a:t>among</a:t>
            </a:r>
            <a:r>
              <a:rPr lang="en-US" sz="2800" i="1" dirty="0">
                <a:latin typeface="Arial" panose="020B0604020202020204" pitchFamily="34" charset="0"/>
                <a:cs typeface="Arial" panose="020B0604020202020204" pitchFamily="34" charset="0"/>
              </a:rPr>
              <a:t> which the Holy Spirit has made you overseers, to shepherd the church of God which He purchased with His own blood.”</a:t>
            </a:r>
          </a:p>
        </p:txBody>
      </p:sp>
    </p:spTree>
    <p:extLst>
      <p:ext uri="{BB962C8B-B14F-4D97-AF65-F5344CB8AC3E}">
        <p14:creationId xmlns:p14="http://schemas.microsoft.com/office/powerpoint/2010/main" val="372847592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E6100E1A-2105-4031-8A73-FE264BAE1970}"/>
              </a:ext>
            </a:extLst>
          </p:cNvPr>
          <p:cNvPicPr>
            <a:picLocks noChangeAspect="1"/>
          </p:cNvPicPr>
          <p:nvPr/>
        </p:nvPicPr>
        <p:blipFill rotWithShape="1">
          <a:blip r:embed="rId2">
            <a:extLst>
              <a:ext uri="{28A0092B-C50C-407E-A947-70E740481C1C}">
                <a14:useLocalDpi xmlns:a14="http://schemas.microsoft.com/office/drawing/2010/main" val="0"/>
              </a:ext>
            </a:extLst>
          </a:blip>
          <a:srcRect l="54088" t="50664" r="4536" b="38779"/>
          <a:stretch/>
        </p:blipFill>
        <p:spPr>
          <a:xfrm>
            <a:off x="924436" y="1270330"/>
            <a:ext cx="10362792" cy="2043140"/>
          </a:xfrm>
          <a:prstGeom prst="rect">
            <a:avLst/>
          </a:prstGeom>
        </p:spPr>
      </p:pic>
      <p:pic>
        <p:nvPicPr>
          <p:cNvPr id="10" name="Picture 9" descr="Text&#10;&#10;Description automatically generated">
            <a:extLst>
              <a:ext uri="{FF2B5EF4-FFF2-40B4-BE49-F238E27FC236}">
                <a16:creationId xmlns:a16="http://schemas.microsoft.com/office/drawing/2014/main" id="{DC0A52D8-00B3-4096-B03B-660EE2066748}"/>
              </a:ext>
            </a:extLst>
          </p:cNvPr>
          <p:cNvPicPr>
            <a:picLocks noChangeAspect="1"/>
          </p:cNvPicPr>
          <p:nvPr/>
        </p:nvPicPr>
        <p:blipFill rotWithShape="1">
          <a:blip r:embed="rId2">
            <a:extLst>
              <a:ext uri="{28A0092B-C50C-407E-A947-70E740481C1C}">
                <a14:useLocalDpi xmlns:a14="http://schemas.microsoft.com/office/drawing/2010/main" val="0"/>
              </a:ext>
            </a:extLst>
          </a:blip>
          <a:srcRect l="54088" t="61221" r="4536" b="27846"/>
          <a:stretch/>
        </p:blipFill>
        <p:spPr>
          <a:xfrm>
            <a:off x="924436" y="3313474"/>
            <a:ext cx="10362792" cy="2115889"/>
          </a:xfrm>
          <a:prstGeom prst="rect">
            <a:avLst/>
          </a:prstGeom>
        </p:spPr>
      </p:pic>
      <p:sp>
        <p:nvSpPr>
          <p:cNvPr id="14" name="TextBox 13">
            <a:extLst>
              <a:ext uri="{FF2B5EF4-FFF2-40B4-BE49-F238E27FC236}">
                <a16:creationId xmlns:a16="http://schemas.microsoft.com/office/drawing/2014/main" id="{866C8CA5-91E4-411D-AF07-2394C87DC08C}"/>
              </a:ext>
            </a:extLst>
          </p:cNvPr>
          <p:cNvSpPr txBox="1"/>
          <p:nvPr/>
        </p:nvSpPr>
        <p:spPr>
          <a:xfrm>
            <a:off x="393701" y="5473005"/>
            <a:ext cx="6142008" cy="1384995"/>
          </a:xfrm>
          <a:prstGeom prst="rect">
            <a:avLst/>
          </a:prstGeom>
          <a:noFill/>
        </p:spPr>
        <p:txBody>
          <a:bodyPr wrap="square" rtlCol="0">
            <a:spAutoFit/>
          </a:bodyPr>
          <a:lstStyle/>
          <a:p>
            <a:r>
              <a:rPr lang="en-US" sz="2800" i="1" dirty="0">
                <a:latin typeface="Arial" panose="020B0604020202020204" pitchFamily="34" charset="0"/>
                <a:cs typeface="Arial" panose="020B0604020202020204" pitchFamily="34" charset="0"/>
              </a:rPr>
              <a:t>1 Pet. 5:2 - “Shepherd the flock of God which is </a:t>
            </a:r>
            <a:r>
              <a:rPr lang="en-US" sz="2800" i="1" u="sng" dirty="0">
                <a:latin typeface="Arial" panose="020B0604020202020204" pitchFamily="34" charset="0"/>
                <a:cs typeface="Arial" panose="020B0604020202020204" pitchFamily="34" charset="0"/>
              </a:rPr>
              <a:t>among</a:t>
            </a:r>
            <a:r>
              <a:rPr lang="en-US" sz="2800" i="1" dirty="0">
                <a:latin typeface="Arial" panose="020B0604020202020204" pitchFamily="34" charset="0"/>
                <a:cs typeface="Arial" panose="020B0604020202020204" pitchFamily="34" charset="0"/>
              </a:rPr>
              <a:t> you, serving as overseers…”</a:t>
            </a:r>
          </a:p>
        </p:txBody>
      </p:sp>
    </p:spTree>
    <p:extLst>
      <p:ext uri="{BB962C8B-B14F-4D97-AF65-F5344CB8AC3E}">
        <p14:creationId xmlns:p14="http://schemas.microsoft.com/office/powerpoint/2010/main" val="4091059109"/>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D5917FB-05D9-4F3B-BA9E-66CA767D0999}"/>
              </a:ext>
            </a:extLst>
          </p:cNvPr>
          <p:cNvSpPr txBox="1"/>
          <p:nvPr/>
        </p:nvSpPr>
        <p:spPr>
          <a:xfrm>
            <a:off x="1825905" y="6361012"/>
            <a:ext cx="339325" cy="342401"/>
          </a:xfrm>
          <a:prstGeom prst="rect">
            <a:avLst/>
          </a:prstGeom>
          <a:noFill/>
        </p:spPr>
        <p:txBody>
          <a:bodyPr wrap="square" rtlCol="0">
            <a:spAutoFit/>
          </a:bodyPr>
          <a:lstStyle/>
          <a:p>
            <a:pPr>
              <a:lnSpc>
                <a:spcPct val="75000"/>
              </a:lnSpc>
            </a:pPr>
            <a:r>
              <a:rPr lang="en-US" sz="2000" b="1" dirty="0">
                <a:solidFill>
                  <a:srgbClr val="0000FF"/>
                </a:solidFill>
                <a:latin typeface="Segoe Print" panose="02000600000000000000" pitchFamily="2" charset="0"/>
              </a:rPr>
              <a:t>E</a:t>
            </a:r>
          </a:p>
        </p:txBody>
      </p:sp>
      <p:sp>
        <p:nvSpPr>
          <p:cNvPr id="9" name="TextBox 8">
            <a:extLst>
              <a:ext uri="{FF2B5EF4-FFF2-40B4-BE49-F238E27FC236}">
                <a16:creationId xmlns:a16="http://schemas.microsoft.com/office/drawing/2014/main" id="{34C5D9C4-4182-4F46-8260-D7BF5B3D1E39}"/>
              </a:ext>
            </a:extLst>
          </p:cNvPr>
          <p:cNvSpPr txBox="1"/>
          <p:nvPr/>
        </p:nvSpPr>
        <p:spPr>
          <a:xfrm>
            <a:off x="2050480" y="6364224"/>
            <a:ext cx="339325" cy="342401"/>
          </a:xfrm>
          <a:prstGeom prst="rect">
            <a:avLst/>
          </a:prstGeom>
          <a:noFill/>
        </p:spPr>
        <p:txBody>
          <a:bodyPr wrap="square" rtlCol="0">
            <a:spAutoFit/>
          </a:bodyPr>
          <a:lstStyle/>
          <a:p>
            <a:pPr>
              <a:lnSpc>
                <a:spcPct val="75000"/>
              </a:lnSpc>
            </a:pPr>
            <a:r>
              <a:rPr lang="en-US" sz="2000" b="1" dirty="0">
                <a:solidFill>
                  <a:srgbClr val="0000FF"/>
                </a:solidFill>
                <a:latin typeface="Segoe Print" panose="02000600000000000000" pitchFamily="2" charset="0"/>
              </a:rPr>
              <a:t>E</a:t>
            </a:r>
          </a:p>
        </p:txBody>
      </p:sp>
      <p:sp>
        <p:nvSpPr>
          <p:cNvPr id="11" name="TextBox 10">
            <a:extLst>
              <a:ext uri="{FF2B5EF4-FFF2-40B4-BE49-F238E27FC236}">
                <a16:creationId xmlns:a16="http://schemas.microsoft.com/office/drawing/2014/main" id="{C411F378-1350-4F85-8817-37B00CC0B9A5}"/>
              </a:ext>
            </a:extLst>
          </p:cNvPr>
          <p:cNvSpPr txBox="1"/>
          <p:nvPr/>
        </p:nvSpPr>
        <p:spPr>
          <a:xfrm>
            <a:off x="2284506" y="6367436"/>
            <a:ext cx="339325" cy="342401"/>
          </a:xfrm>
          <a:prstGeom prst="rect">
            <a:avLst/>
          </a:prstGeom>
          <a:noFill/>
        </p:spPr>
        <p:txBody>
          <a:bodyPr wrap="square" rtlCol="0">
            <a:spAutoFit/>
          </a:bodyPr>
          <a:lstStyle/>
          <a:p>
            <a:pPr>
              <a:lnSpc>
                <a:spcPct val="75000"/>
              </a:lnSpc>
            </a:pPr>
            <a:r>
              <a:rPr lang="en-US" sz="2000" b="1" dirty="0">
                <a:solidFill>
                  <a:srgbClr val="0000FF"/>
                </a:solidFill>
                <a:latin typeface="Segoe Print" panose="02000600000000000000" pitchFamily="2" charset="0"/>
              </a:rPr>
              <a:t>E</a:t>
            </a:r>
          </a:p>
        </p:txBody>
      </p:sp>
      <p:sp>
        <p:nvSpPr>
          <p:cNvPr id="12" name="Rectangle 11">
            <a:extLst>
              <a:ext uri="{FF2B5EF4-FFF2-40B4-BE49-F238E27FC236}">
                <a16:creationId xmlns:a16="http://schemas.microsoft.com/office/drawing/2014/main" id="{E20F4036-1B81-4E74-AC96-4983AA18BEFF}"/>
              </a:ext>
            </a:extLst>
          </p:cNvPr>
          <p:cNvSpPr/>
          <p:nvPr/>
        </p:nvSpPr>
        <p:spPr>
          <a:xfrm>
            <a:off x="1825905" y="6282813"/>
            <a:ext cx="868134" cy="4206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7" name="TextBox 16">
            <a:extLst>
              <a:ext uri="{FF2B5EF4-FFF2-40B4-BE49-F238E27FC236}">
                <a16:creationId xmlns:a16="http://schemas.microsoft.com/office/drawing/2014/main" id="{8BDF08F5-7E3E-4B9E-BDDA-651A99F6EA94}"/>
              </a:ext>
            </a:extLst>
          </p:cNvPr>
          <p:cNvSpPr txBox="1"/>
          <p:nvPr/>
        </p:nvSpPr>
        <p:spPr>
          <a:xfrm>
            <a:off x="3234832" y="6361012"/>
            <a:ext cx="339325" cy="342401"/>
          </a:xfrm>
          <a:prstGeom prst="rect">
            <a:avLst/>
          </a:prstGeom>
          <a:noFill/>
        </p:spPr>
        <p:txBody>
          <a:bodyPr wrap="square" rtlCol="0">
            <a:spAutoFit/>
          </a:bodyPr>
          <a:lstStyle/>
          <a:p>
            <a:pPr>
              <a:lnSpc>
                <a:spcPct val="75000"/>
              </a:lnSpc>
            </a:pPr>
            <a:r>
              <a:rPr lang="en-US" sz="2000" b="1" dirty="0">
                <a:solidFill>
                  <a:srgbClr val="0000FF"/>
                </a:solidFill>
                <a:latin typeface="Segoe Print" panose="02000600000000000000" pitchFamily="2" charset="0"/>
              </a:rPr>
              <a:t>E</a:t>
            </a:r>
          </a:p>
        </p:txBody>
      </p:sp>
      <p:sp>
        <p:nvSpPr>
          <p:cNvPr id="18" name="TextBox 17">
            <a:extLst>
              <a:ext uri="{FF2B5EF4-FFF2-40B4-BE49-F238E27FC236}">
                <a16:creationId xmlns:a16="http://schemas.microsoft.com/office/drawing/2014/main" id="{7668602F-133C-4D71-AA3D-D5350F429C9E}"/>
              </a:ext>
            </a:extLst>
          </p:cNvPr>
          <p:cNvSpPr txBox="1"/>
          <p:nvPr/>
        </p:nvSpPr>
        <p:spPr>
          <a:xfrm>
            <a:off x="3459407" y="6364224"/>
            <a:ext cx="339325" cy="342401"/>
          </a:xfrm>
          <a:prstGeom prst="rect">
            <a:avLst/>
          </a:prstGeom>
          <a:noFill/>
        </p:spPr>
        <p:txBody>
          <a:bodyPr wrap="square" rtlCol="0">
            <a:spAutoFit/>
          </a:bodyPr>
          <a:lstStyle/>
          <a:p>
            <a:pPr>
              <a:lnSpc>
                <a:spcPct val="75000"/>
              </a:lnSpc>
            </a:pPr>
            <a:r>
              <a:rPr lang="en-US" sz="2000" b="1" dirty="0">
                <a:solidFill>
                  <a:srgbClr val="0000FF"/>
                </a:solidFill>
                <a:latin typeface="Segoe Print" panose="02000600000000000000" pitchFamily="2" charset="0"/>
              </a:rPr>
              <a:t>E</a:t>
            </a:r>
          </a:p>
        </p:txBody>
      </p:sp>
      <p:sp>
        <p:nvSpPr>
          <p:cNvPr id="19" name="TextBox 18">
            <a:extLst>
              <a:ext uri="{FF2B5EF4-FFF2-40B4-BE49-F238E27FC236}">
                <a16:creationId xmlns:a16="http://schemas.microsoft.com/office/drawing/2014/main" id="{1DCAE1B0-8A01-43D2-9F03-F57461EE9BE0}"/>
              </a:ext>
            </a:extLst>
          </p:cNvPr>
          <p:cNvSpPr txBox="1"/>
          <p:nvPr/>
        </p:nvSpPr>
        <p:spPr>
          <a:xfrm>
            <a:off x="3693433" y="6367436"/>
            <a:ext cx="339325" cy="342401"/>
          </a:xfrm>
          <a:prstGeom prst="rect">
            <a:avLst/>
          </a:prstGeom>
          <a:noFill/>
        </p:spPr>
        <p:txBody>
          <a:bodyPr wrap="square" rtlCol="0">
            <a:spAutoFit/>
          </a:bodyPr>
          <a:lstStyle/>
          <a:p>
            <a:pPr>
              <a:lnSpc>
                <a:spcPct val="75000"/>
              </a:lnSpc>
            </a:pPr>
            <a:r>
              <a:rPr lang="en-US" sz="2000" b="1" dirty="0">
                <a:solidFill>
                  <a:srgbClr val="0000FF"/>
                </a:solidFill>
                <a:latin typeface="Segoe Print" panose="02000600000000000000" pitchFamily="2" charset="0"/>
              </a:rPr>
              <a:t>E</a:t>
            </a:r>
          </a:p>
        </p:txBody>
      </p:sp>
      <p:sp>
        <p:nvSpPr>
          <p:cNvPr id="20" name="Rectangle 19">
            <a:extLst>
              <a:ext uri="{FF2B5EF4-FFF2-40B4-BE49-F238E27FC236}">
                <a16:creationId xmlns:a16="http://schemas.microsoft.com/office/drawing/2014/main" id="{22612104-EDF4-431D-BE32-99F6BDC8E0DF}"/>
              </a:ext>
            </a:extLst>
          </p:cNvPr>
          <p:cNvSpPr/>
          <p:nvPr/>
        </p:nvSpPr>
        <p:spPr>
          <a:xfrm>
            <a:off x="3234832" y="6282813"/>
            <a:ext cx="868134" cy="4206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1" name="TextBox 20">
            <a:extLst>
              <a:ext uri="{FF2B5EF4-FFF2-40B4-BE49-F238E27FC236}">
                <a16:creationId xmlns:a16="http://schemas.microsoft.com/office/drawing/2014/main" id="{E1655A75-AB5C-4A11-A42F-1A76A1AE78E8}"/>
              </a:ext>
            </a:extLst>
          </p:cNvPr>
          <p:cNvSpPr txBox="1"/>
          <p:nvPr/>
        </p:nvSpPr>
        <p:spPr>
          <a:xfrm>
            <a:off x="4623135" y="6361012"/>
            <a:ext cx="339325" cy="342401"/>
          </a:xfrm>
          <a:prstGeom prst="rect">
            <a:avLst/>
          </a:prstGeom>
          <a:noFill/>
        </p:spPr>
        <p:txBody>
          <a:bodyPr wrap="square" rtlCol="0">
            <a:spAutoFit/>
          </a:bodyPr>
          <a:lstStyle/>
          <a:p>
            <a:pPr>
              <a:lnSpc>
                <a:spcPct val="75000"/>
              </a:lnSpc>
            </a:pPr>
            <a:r>
              <a:rPr lang="en-US" sz="2000" b="1" dirty="0">
                <a:solidFill>
                  <a:srgbClr val="0000FF"/>
                </a:solidFill>
                <a:latin typeface="Segoe Print" panose="02000600000000000000" pitchFamily="2" charset="0"/>
              </a:rPr>
              <a:t>E</a:t>
            </a:r>
          </a:p>
        </p:txBody>
      </p:sp>
      <p:sp>
        <p:nvSpPr>
          <p:cNvPr id="22" name="TextBox 21">
            <a:extLst>
              <a:ext uri="{FF2B5EF4-FFF2-40B4-BE49-F238E27FC236}">
                <a16:creationId xmlns:a16="http://schemas.microsoft.com/office/drawing/2014/main" id="{DFC75934-C6A5-4264-83E3-AEB3BA17E03D}"/>
              </a:ext>
            </a:extLst>
          </p:cNvPr>
          <p:cNvSpPr txBox="1"/>
          <p:nvPr/>
        </p:nvSpPr>
        <p:spPr>
          <a:xfrm>
            <a:off x="4847710" y="6364224"/>
            <a:ext cx="339325" cy="342401"/>
          </a:xfrm>
          <a:prstGeom prst="rect">
            <a:avLst/>
          </a:prstGeom>
          <a:noFill/>
        </p:spPr>
        <p:txBody>
          <a:bodyPr wrap="square" rtlCol="0">
            <a:spAutoFit/>
          </a:bodyPr>
          <a:lstStyle/>
          <a:p>
            <a:pPr>
              <a:lnSpc>
                <a:spcPct val="75000"/>
              </a:lnSpc>
            </a:pPr>
            <a:r>
              <a:rPr lang="en-US" sz="2000" b="1" dirty="0">
                <a:solidFill>
                  <a:srgbClr val="0000FF"/>
                </a:solidFill>
                <a:latin typeface="Segoe Print" panose="02000600000000000000" pitchFamily="2" charset="0"/>
              </a:rPr>
              <a:t>E</a:t>
            </a:r>
          </a:p>
        </p:txBody>
      </p:sp>
      <p:sp>
        <p:nvSpPr>
          <p:cNvPr id="23" name="TextBox 22">
            <a:extLst>
              <a:ext uri="{FF2B5EF4-FFF2-40B4-BE49-F238E27FC236}">
                <a16:creationId xmlns:a16="http://schemas.microsoft.com/office/drawing/2014/main" id="{805842A9-4CC5-482C-B7D1-2171F859128D}"/>
              </a:ext>
            </a:extLst>
          </p:cNvPr>
          <p:cNvSpPr txBox="1"/>
          <p:nvPr/>
        </p:nvSpPr>
        <p:spPr>
          <a:xfrm>
            <a:off x="5081736" y="6367436"/>
            <a:ext cx="339325" cy="342401"/>
          </a:xfrm>
          <a:prstGeom prst="rect">
            <a:avLst/>
          </a:prstGeom>
          <a:noFill/>
        </p:spPr>
        <p:txBody>
          <a:bodyPr wrap="square" rtlCol="0">
            <a:spAutoFit/>
          </a:bodyPr>
          <a:lstStyle/>
          <a:p>
            <a:pPr>
              <a:lnSpc>
                <a:spcPct val="75000"/>
              </a:lnSpc>
            </a:pPr>
            <a:r>
              <a:rPr lang="en-US" sz="2000" b="1" dirty="0">
                <a:solidFill>
                  <a:srgbClr val="0000FF"/>
                </a:solidFill>
                <a:latin typeface="Segoe Print" panose="02000600000000000000" pitchFamily="2" charset="0"/>
              </a:rPr>
              <a:t>E</a:t>
            </a:r>
          </a:p>
        </p:txBody>
      </p:sp>
      <p:sp>
        <p:nvSpPr>
          <p:cNvPr id="24" name="Rectangle 23">
            <a:extLst>
              <a:ext uri="{FF2B5EF4-FFF2-40B4-BE49-F238E27FC236}">
                <a16:creationId xmlns:a16="http://schemas.microsoft.com/office/drawing/2014/main" id="{75C78892-520F-4093-A348-0A1EF3ED7905}"/>
              </a:ext>
            </a:extLst>
          </p:cNvPr>
          <p:cNvSpPr/>
          <p:nvPr/>
        </p:nvSpPr>
        <p:spPr>
          <a:xfrm>
            <a:off x="4623134" y="6282813"/>
            <a:ext cx="1335213" cy="4206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5" name="TextBox 24">
            <a:extLst>
              <a:ext uri="{FF2B5EF4-FFF2-40B4-BE49-F238E27FC236}">
                <a16:creationId xmlns:a16="http://schemas.microsoft.com/office/drawing/2014/main" id="{28011ED1-E27F-46F7-9D65-33B825094812}"/>
              </a:ext>
            </a:extLst>
          </p:cNvPr>
          <p:cNvSpPr txBox="1"/>
          <p:nvPr/>
        </p:nvSpPr>
        <p:spPr>
          <a:xfrm>
            <a:off x="5322998" y="6367436"/>
            <a:ext cx="339325" cy="342401"/>
          </a:xfrm>
          <a:prstGeom prst="rect">
            <a:avLst/>
          </a:prstGeom>
          <a:noFill/>
        </p:spPr>
        <p:txBody>
          <a:bodyPr wrap="square" rtlCol="0">
            <a:spAutoFit/>
          </a:bodyPr>
          <a:lstStyle/>
          <a:p>
            <a:pPr>
              <a:lnSpc>
                <a:spcPct val="75000"/>
              </a:lnSpc>
            </a:pPr>
            <a:r>
              <a:rPr lang="en-US" sz="2000" b="1" dirty="0">
                <a:solidFill>
                  <a:srgbClr val="0000FF"/>
                </a:solidFill>
                <a:latin typeface="Segoe Print" panose="02000600000000000000" pitchFamily="2" charset="0"/>
              </a:rPr>
              <a:t>E</a:t>
            </a:r>
          </a:p>
        </p:txBody>
      </p:sp>
      <p:sp>
        <p:nvSpPr>
          <p:cNvPr id="26" name="TextBox 25">
            <a:extLst>
              <a:ext uri="{FF2B5EF4-FFF2-40B4-BE49-F238E27FC236}">
                <a16:creationId xmlns:a16="http://schemas.microsoft.com/office/drawing/2014/main" id="{F8AEFDDE-5C4C-4198-938D-FBCE76FAA3F1}"/>
              </a:ext>
            </a:extLst>
          </p:cNvPr>
          <p:cNvSpPr txBox="1"/>
          <p:nvPr/>
        </p:nvSpPr>
        <p:spPr>
          <a:xfrm>
            <a:off x="4032758" y="5678165"/>
            <a:ext cx="339325" cy="342401"/>
          </a:xfrm>
          <a:prstGeom prst="rect">
            <a:avLst/>
          </a:prstGeom>
          <a:noFill/>
        </p:spPr>
        <p:txBody>
          <a:bodyPr wrap="square" rtlCol="0">
            <a:spAutoFit/>
          </a:bodyPr>
          <a:lstStyle/>
          <a:p>
            <a:pPr>
              <a:lnSpc>
                <a:spcPct val="75000"/>
              </a:lnSpc>
            </a:pPr>
            <a:r>
              <a:rPr lang="en-US" sz="2000" b="1" dirty="0">
                <a:solidFill>
                  <a:srgbClr val="0000FF"/>
                </a:solidFill>
                <a:latin typeface="Segoe Print" panose="02000600000000000000" pitchFamily="2" charset="0"/>
              </a:rPr>
              <a:t>E</a:t>
            </a:r>
          </a:p>
        </p:txBody>
      </p:sp>
      <p:sp>
        <p:nvSpPr>
          <p:cNvPr id="27" name="TextBox 26">
            <a:extLst>
              <a:ext uri="{FF2B5EF4-FFF2-40B4-BE49-F238E27FC236}">
                <a16:creationId xmlns:a16="http://schemas.microsoft.com/office/drawing/2014/main" id="{A8DECE7A-2598-4AFE-822B-888B6642ED49}"/>
              </a:ext>
            </a:extLst>
          </p:cNvPr>
          <p:cNvSpPr txBox="1"/>
          <p:nvPr/>
        </p:nvSpPr>
        <p:spPr>
          <a:xfrm>
            <a:off x="4257333" y="5681377"/>
            <a:ext cx="339325" cy="342401"/>
          </a:xfrm>
          <a:prstGeom prst="rect">
            <a:avLst/>
          </a:prstGeom>
          <a:noFill/>
        </p:spPr>
        <p:txBody>
          <a:bodyPr wrap="square" rtlCol="0">
            <a:spAutoFit/>
          </a:bodyPr>
          <a:lstStyle/>
          <a:p>
            <a:pPr>
              <a:lnSpc>
                <a:spcPct val="75000"/>
              </a:lnSpc>
            </a:pPr>
            <a:r>
              <a:rPr lang="en-US" sz="2000" b="1" dirty="0">
                <a:solidFill>
                  <a:srgbClr val="0000FF"/>
                </a:solidFill>
                <a:latin typeface="Segoe Print" panose="02000600000000000000" pitchFamily="2" charset="0"/>
              </a:rPr>
              <a:t>E</a:t>
            </a:r>
          </a:p>
        </p:txBody>
      </p:sp>
      <p:sp>
        <p:nvSpPr>
          <p:cNvPr id="28" name="TextBox 27">
            <a:extLst>
              <a:ext uri="{FF2B5EF4-FFF2-40B4-BE49-F238E27FC236}">
                <a16:creationId xmlns:a16="http://schemas.microsoft.com/office/drawing/2014/main" id="{E4E1289E-F080-4923-A454-09E98D9F74CF}"/>
              </a:ext>
            </a:extLst>
          </p:cNvPr>
          <p:cNvSpPr txBox="1"/>
          <p:nvPr/>
        </p:nvSpPr>
        <p:spPr>
          <a:xfrm>
            <a:off x="4491359" y="5684589"/>
            <a:ext cx="339325" cy="342401"/>
          </a:xfrm>
          <a:prstGeom prst="rect">
            <a:avLst/>
          </a:prstGeom>
          <a:noFill/>
        </p:spPr>
        <p:txBody>
          <a:bodyPr wrap="square" rtlCol="0">
            <a:spAutoFit/>
          </a:bodyPr>
          <a:lstStyle/>
          <a:p>
            <a:pPr>
              <a:lnSpc>
                <a:spcPct val="75000"/>
              </a:lnSpc>
            </a:pPr>
            <a:r>
              <a:rPr lang="en-US" sz="2000" b="1" dirty="0">
                <a:solidFill>
                  <a:srgbClr val="0000FF"/>
                </a:solidFill>
                <a:latin typeface="Segoe Print" panose="02000600000000000000" pitchFamily="2" charset="0"/>
              </a:rPr>
              <a:t>E</a:t>
            </a:r>
          </a:p>
        </p:txBody>
      </p:sp>
      <p:sp>
        <p:nvSpPr>
          <p:cNvPr id="29" name="Rectangle 28">
            <a:extLst>
              <a:ext uri="{FF2B5EF4-FFF2-40B4-BE49-F238E27FC236}">
                <a16:creationId xmlns:a16="http://schemas.microsoft.com/office/drawing/2014/main" id="{6F3A4218-5312-476D-82F1-CD6691C84C96}"/>
              </a:ext>
            </a:extLst>
          </p:cNvPr>
          <p:cNvSpPr/>
          <p:nvPr/>
        </p:nvSpPr>
        <p:spPr>
          <a:xfrm>
            <a:off x="4032758" y="5599966"/>
            <a:ext cx="1128736" cy="4206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0" name="TextBox 29">
            <a:extLst>
              <a:ext uri="{FF2B5EF4-FFF2-40B4-BE49-F238E27FC236}">
                <a16:creationId xmlns:a16="http://schemas.microsoft.com/office/drawing/2014/main" id="{CC0E4E9D-DEFB-4B73-AB17-78AD7E3AA773}"/>
              </a:ext>
            </a:extLst>
          </p:cNvPr>
          <p:cNvSpPr txBox="1"/>
          <p:nvPr/>
        </p:nvSpPr>
        <p:spPr>
          <a:xfrm>
            <a:off x="4732621" y="5684589"/>
            <a:ext cx="339325" cy="342401"/>
          </a:xfrm>
          <a:prstGeom prst="rect">
            <a:avLst/>
          </a:prstGeom>
          <a:noFill/>
        </p:spPr>
        <p:txBody>
          <a:bodyPr wrap="square" rtlCol="0">
            <a:spAutoFit/>
          </a:bodyPr>
          <a:lstStyle/>
          <a:p>
            <a:pPr>
              <a:lnSpc>
                <a:spcPct val="75000"/>
              </a:lnSpc>
            </a:pPr>
            <a:r>
              <a:rPr lang="en-US" sz="2000" b="1" dirty="0">
                <a:solidFill>
                  <a:srgbClr val="0000FF"/>
                </a:solidFill>
                <a:latin typeface="Segoe Print" panose="02000600000000000000" pitchFamily="2" charset="0"/>
              </a:rPr>
              <a:t>E</a:t>
            </a:r>
          </a:p>
        </p:txBody>
      </p:sp>
      <p:sp>
        <p:nvSpPr>
          <p:cNvPr id="31" name="TextBox 30">
            <a:extLst>
              <a:ext uri="{FF2B5EF4-FFF2-40B4-BE49-F238E27FC236}">
                <a16:creationId xmlns:a16="http://schemas.microsoft.com/office/drawing/2014/main" id="{45040389-EBC6-4CC7-802E-09AEB2ABC841}"/>
              </a:ext>
            </a:extLst>
          </p:cNvPr>
          <p:cNvSpPr txBox="1"/>
          <p:nvPr/>
        </p:nvSpPr>
        <p:spPr>
          <a:xfrm>
            <a:off x="5564017" y="6367436"/>
            <a:ext cx="339325" cy="342401"/>
          </a:xfrm>
          <a:prstGeom prst="rect">
            <a:avLst/>
          </a:prstGeom>
          <a:noFill/>
        </p:spPr>
        <p:txBody>
          <a:bodyPr wrap="square" rtlCol="0">
            <a:spAutoFit/>
          </a:bodyPr>
          <a:lstStyle/>
          <a:p>
            <a:pPr>
              <a:lnSpc>
                <a:spcPct val="75000"/>
              </a:lnSpc>
            </a:pPr>
            <a:r>
              <a:rPr lang="en-US" sz="2000" b="1" dirty="0">
                <a:solidFill>
                  <a:srgbClr val="0000FF"/>
                </a:solidFill>
                <a:latin typeface="Segoe Print" panose="02000600000000000000" pitchFamily="2" charset="0"/>
              </a:rPr>
              <a:t>E</a:t>
            </a:r>
          </a:p>
        </p:txBody>
      </p:sp>
      <p:sp>
        <p:nvSpPr>
          <p:cNvPr id="32" name="TextBox 31">
            <a:extLst>
              <a:ext uri="{FF2B5EF4-FFF2-40B4-BE49-F238E27FC236}">
                <a16:creationId xmlns:a16="http://schemas.microsoft.com/office/drawing/2014/main" id="{2C2D2CE0-CF1D-4994-831E-AA06831C0F64}"/>
              </a:ext>
            </a:extLst>
          </p:cNvPr>
          <p:cNvSpPr txBox="1"/>
          <p:nvPr/>
        </p:nvSpPr>
        <p:spPr>
          <a:xfrm>
            <a:off x="2389805" y="5678165"/>
            <a:ext cx="339325" cy="342401"/>
          </a:xfrm>
          <a:prstGeom prst="rect">
            <a:avLst/>
          </a:prstGeom>
          <a:noFill/>
        </p:spPr>
        <p:txBody>
          <a:bodyPr wrap="square" rtlCol="0">
            <a:spAutoFit/>
          </a:bodyPr>
          <a:lstStyle/>
          <a:p>
            <a:pPr>
              <a:lnSpc>
                <a:spcPct val="75000"/>
              </a:lnSpc>
            </a:pPr>
            <a:r>
              <a:rPr lang="en-US" sz="2000" b="1" dirty="0">
                <a:solidFill>
                  <a:srgbClr val="0000FF"/>
                </a:solidFill>
                <a:latin typeface="Segoe Print" panose="02000600000000000000" pitchFamily="2" charset="0"/>
              </a:rPr>
              <a:t>E</a:t>
            </a:r>
          </a:p>
        </p:txBody>
      </p:sp>
      <p:sp>
        <p:nvSpPr>
          <p:cNvPr id="33" name="TextBox 32">
            <a:extLst>
              <a:ext uri="{FF2B5EF4-FFF2-40B4-BE49-F238E27FC236}">
                <a16:creationId xmlns:a16="http://schemas.microsoft.com/office/drawing/2014/main" id="{B82B4985-97F9-4F35-AAD2-BF6C9F305609}"/>
              </a:ext>
            </a:extLst>
          </p:cNvPr>
          <p:cNvSpPr txBox="1"/>
          <p:nvPr/>
        </p:nvSpPr>
        <p:spPr>
          <a:xfrm>
            <a:off x="2614380" y="5681377"/>
            <a:ext cx="339325" cy="342401"/>
          </a:xfrm>
          <a:prstGeom prst="rect">
            <a:avLst/>
          </a:prstGeom>
          <a:noFill/>
        </p:spPr>
        <p:txBody>
          <a:bodyPr wrap="square" rtlCol="0">
            <a:spAutoFit/>
          </a:bodyPr>
          <a:lstStyle/>
          <a:p>
            <a:pPr>
              <a:lnSpc>
                <a:spcPct val="75000"/>
              </a:lnSpc>
            </a:pPr>
            <a:r>
              <a:rPr lang="en-US" sz="2000" b="1" dirty="0">
                <a:solidFill>
                  <a:srgbClr val="0000FF"/>
                </a:solidFill>
                <a:latin typeface="Segoe Print" panose="02000600000000000000" pitchFamily="2" charset="0"/>
              </a:rPr>
              <a:t>E</a:t>
            </a:r>
          </a:p>
        </p:txBody>
      </p:sp>
      <p:sp>
        <p:nvSpPr>
          <p:cNvPr id="34" name="Rectangle 33">
            <a:extLst>
              <a:ext uri="{FF2B5EF4-FFF2-40B4-BE49-F238E27FC236}">
                <a16:creationId xmlns:a16="http://schemas.microsoft.com/office/drawing/2014/main" id="{8A2CAC8D-29A2-4A26-89CD-F77DE5790426}"/>
              </a:ext>
            </a:extLst>
          </p:cNvPr>
          <p:cNvSpPr/>
          <p:nvPr/>
        </p:nvSpPr>
        <p:spPr>
          <a:xfrm>
            <a:off x="2389805" y="5599966"/>
            <a:ext cx="613745" cy="4206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5" name="TextBox 34">
            <a:extLst>
              <a:ext uri="{FF2B5EF4-FFF2-40B4-BE49-F238E27FC236}">
                <a16:creationId xmlns:a16="http://schemas.microsoft.com/office/drawing/2014/main" id="{AE991429-4641-45C5-BD37-287F1C9C56BE}"/>
              </a:ext>
            </a:extLst>
          </p:cNvPr>
          <p:cNvSpPr txBox="1"/>
          <p:nvPr/>
        </p:nvSpPr>
        <p:spPr>
          <a:xfrm>
            <a:off x="3230530" y="4630431"/>
            <a:ext cx="339325" cy="342401"/>
          </a:xfrm>
          <a:prstGeom prst="rect">
            <a:avLst/>
          </a:prstGeom>
          <a:noFill/>
        </p:spPr>
        <p:txBody>
          <a:bodyPr wrap="square" rtlCol="0">
            <a:spAutoFit/>
          </a:bodyPr>
          <a:lstStyle/>
          <a:p>
            <a:pPr>
              <a:lnSpc>
                <a:spcPct val="75000"/>
              </a:lnSpc>
            </a:pPr>
            <a:r>
              <a:rPr lang="en-US" sz="2000" b="1" dirty="0">
                <a:solidFill>
                  <a:srgbClr val="0000FF"/>
                </a:solidFill>
                <a:latin typeface="Segoe Print" panose="02000600000000000000" pitchFamily="2" charset="0"/>
              </a:rPr>
              <a:t>B</a:t>
            </a:r>
          </a:p>
        </p:txBody>
      </p:sp>
      <p:sp>
        <p:nvSpPr>
          <p:cNvPr id="36" name="TextBox 35">
            <a:extLst>
              <a:ext uri="{FF2B5EF4-FFF2-40B4-BE49-F238E27FC236}">
                <a16:creationId xmlns:a16="http://schemas.microsoft.com/office/drawing/2014/main" id="{B9607AB9-7542-4B41-B6DA-0AD7B8E82867}"/>
              </a:ext>
            </a:extLst>
          </p:cNvPr>
          <p:cNvSpPr txBox="1"/>
          <p:nvPr/>
        </p:nvSpPr>
        <p:spPr>
          <a:xfrm>
            <a:off x="3455105" y="4633643"/>
            <a:ext cx="339325" cy="342401"/>
          </a:xfrm>
          <a:prstGeom prst="rect">
            <a:avLst/>
          </a:prstGeom>
          <a:noFill/>
        </p:spPr>
        <p:txBody>
          <a:bodyPr wrap="square" rtlCol="0">
            <a:spAutoFit/>
          </a:bodyPr>
          <a:lstStyle/>
          <a:p>
            <a:pPr>
              <a:lnSpc>
                <a:spcPct val="75000"/>
              </a:lnSpc>
            </a:pPr>
            <a:r>
              <a:rPr lang="en-US" sz="2000" b="1" dirty="0">
                <a:solidFill>
                  <a:srgbClr val="0000FF"/>
                </a:solidFill>
                <a:latin typeface="Segoe Print" panose="02000600000000000000" pitchFamily="2" charset="0"/>
              </a:rPr>
              <a:t>B</a:t>
            </a:r>
          </a:p>
        </p:txBody>
      </p:sp>
      <p:sp>
        <p:nvSpPr>
          <p:cNvPr id="37" name="TextBox 36">
            <a:extLst>
              <a:ext uri="{FF2B5EF4-FFF2-40B4-BE49-F238E27FC236}">
                <a16:creationId xmlns:a16="http://schemas.microsoft.com/office/drawing/2014/main" id="{47755784-8B16-4985-9D6C-1340D536137E}"/>
              </a:ext>
            </a:extLst>
          </p:cNvPr>
          <p:cNvSpPr txBox="1"/>
          <p:nvPr/>
        </p:nvSpPr>
        <p:spPr>
          <a:xfrm>
            <a:off x="3689131" y="4636855"/>
            <a:ext cx="339325" cy="342401"/>
          </a:xfrm>
          <a:prstGeom prst="rect">
            <a:avLst/>
          </a:prstGeom>
          <a:noFill/>
        </p:spPr>
        <p:txBody>
          <a:bodyPr wrap="square" rtlCol="0">
            <a:spAutoFit/>
          </a:bodyPr>
          <a:lstStyle/>
          <a:p>
            <a:pPr>
              <a:lnSpc>
                <a:spcPct val="75000"/>
              </a:lnSpc>
            </a:pPr>
            <a:r>
              <a:rPr lang="en-US" sz="2000" b="1" dirty="0">
                <a:solidFill>
                  <a:srgbClr val="0000FF"/>
                </a:solidFill>
                <a:latin typeface="Segoe Print" panose="02000600000000000000" pitchFamily="2" charset="0"/>
              </a:rPr>
              <a:t>B</a:t>
            </a:r>
          </a:p>
        </p:txBody>
      </p:sp>
      <p:sp>
        <p:nvSpPr>
          <p:cNvPr id="38" name="Rectangle 37">
            <a:extLst>
              <a:ext uri="{FF2B5EF4-FFF2-40B4-BE49-F238E27FC236}">
                <a16:creationId xmlns:a16="http://schemas.microsoft.com/office/drawing/2014/main" id="{44EE790A-417D-4A71-BEB0-590AD2D99B67}"/>
              </a:ext>
            </a:extLst>
          </p:cNvPr>
          <p:cNvSpPr/>
          <p:nvPr/>
        </p:nvSpPr>
        <p:spPr>
          <a:xfrm>
            <a:off x="3230529" y="4552232"/>
            <a:ext cx="1335213" cy="4206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9" name="TextBox 38">
            <a:extLst>
              <a:ext uri="{FF2B5EF4-FFF2-40B4-BE49-F238E27FC236}">
                <a16:creationId xmlns:a16="http://schemas.microsoft.com/office/drawing/2014/main" id="{1B9A78D1-36C4-49C0-BAD8-C9A167D3CE9F}"/>
              </a:ext>
            </a:extLst>
          </p:cNvPr>
          <p:cNvSpPr txBox="1"/>
          <p:nvPr/>
        </p:nvSpPr>
        <p:spPr>
          <a:xfrm>
            <a:off x="3930393" y="4636855"/>
            <a:ext cx="339325" cy="342401"/>
          </a:xfrm>
          <a:prstGeom prst="rect">
            <a:avLst/>
          </a:prstGeom>
          <a:noFill/>
        </p:spPr>
        <p:txBody>
          <a:bodyPr wrap="square" rtlCol="0">
            <a:spAutoFit/>
          </a:bodyPr>
          <a:lstStyle/>
          <a:p>
            <a:pPr>
              <a:lnSpc>
                <a:spcPct val="75000"/>
              </a:lnSpc>
            </a:pPr>
            <a:r>
              <a:rPr lang="en-US" sz="2000" b="1" dirty="0">
                <a:solidFill>
                  <a:srgbClr val="0000FF"/>
                </a:solidFill>
                <a:latin typeface="Segoe Print" panose="02000600000000000000" pitchFamily="2" charset="0"/>
              </a:rPr>
              <a:t>B</a:t>
            </a:r>
          </a:p>
        </p:txBody>
      </p:sp>
      <p:sp>
        <p:nvSpPr>
          <p:cNvPr id="40" name="TextBox 39">
            <a:extLst>
              <a:ext uri="{FF2B5EF4-FFF2-40B4-BE49-F238E27FC236}">
                <a16:creationId xmlns:a16="http://schemas.microsoft.com/office/drawing/2014/main" id="{4509E965-0D85-4DAF-BF70-63942F9F0130}"/>
              </a:ext>
            </a:extLst>
          </p:cNvPr>
          <p:cNvSpPr txBox="1"/>
          <p:nvPr/>
        </p:nvSpPr>
        <p:spPr>
          <a:xfrm>
            <a:off x="4171412" y="4636855"/>
            <a:ext cx="339325" cy="342401"/>
          </a:xfrm>
          <a:prstGeom prst="rect">
            <a:avLst/>
          </a:prstGeom>
          <a:noFill/>
        </p:spPr>
        <p:txBody>
          <a:bodyPr wrap="square" rtlCol="0">
            <a:spAutoFit/>
          </a:bodyPr>
          <a:lstStyle/>
          <a:p>
            <a:pPr>
              <a:lnSpc>
                <a:spcPct val="75000"/>
              </a:lnSpc>
            </a:pPr>
            <a:r>
              <a:rPr lang="en-US" sz="2000" b="1" dirty="0">
                <a:solidFill>
                  <a:srgbClr val="0000FF"/>
                </a:solidFill>
                <a:latin typeface="Segoe Print" panose="02000600000000000000" pitchFamily="2" charset="0"/>
              </a:rPr>
              <a:t>B</a:t>
            </a:r>
          </a:p>
        </p:txBody>
      </p:sp>
      <p:sp>
        <p:nvSpPr>
          <p:cNvPr id="41" name="TextBox 40">
            <a:extLst>
              <a:ext uri="{FF2B5EF4-FFF2-40B4-BE49-F238E27FC236}">
                <a16:creationId xmlns:a16="http://schemas.microsoft.com/office/drawing/2014/main" id="{BCC05993-99A8-4AF1-B387-786007C29EC9}"/>
              </a:ext>
            </a:extLst>
          </p:cNvPr>
          <p:cNvSpPr txBox="1"/>
          <p:nvPr/>
        </p:nvSpPr>
        <p:spPr>
          <a:xfrm>
            <a:off x="3230530" y="3320450"/>
            <a:ext cx="339325" cy="342401"/>
          </a:xfrm>
          <a:prstGeom prst="rect">
            <a:avLst/>
          </a:prstGeom>
          <a:noFill/>
        </p:spPr>
        <p:txBody>
          <a:bodyPr wrap="square" rtlCol="0">
            <a:spAutoFit/>
          </a:bodyPr>
          <a:lstStyle/>
          <a:p>
            <a:pPr>
              <a:lnSpc>
                <a:spcPct val="75000"/>
              </a:lnSpc>
            </a:pPr>
            <a:r>
              <a:rPr lang="en-US" sz="2000" b="1" dirty="0">
                <a:solidFill>
                  <a:srgbClr val="0000FF"/>
                </a:solidFill>
                <a:latin typeface="Segoe Print" panose="02000600000000000000" pitchFamily="2" charset="0"/>
              </a:rPr>
              <a:t>B</a:t>
            </a:r>
          </a:p>
        </p:txBody>
      </p:sp>
      <p:sp>
        <p:nvSpPr>
          <p:cNvPr id="42" name="TextBox 41">
            <a:extLst>
              <a:ext uri="{FF2B5EF4-FFF2-40B4-BE49-F238E27FC236}">
                <a16:creationId xmlns:a16="http://schemas.microsoft.com/office/drawing/2014/main" id="{45FF9783-5B2A-4429-AADF-CB1138C90805}"/>
              </a:ext>
            </a:extLst>
          </p:cNvPr>
          <p:cNvSpPr txBox="1"/>
          <p:nvPr/>
        </p:nvSpPr>
        <p:spPr>
          <a:xfrm>
            <a:off x="3455105" y="3323662"/>
            <a:ext cx="339325" cy="342401"/>
          </a:xfrm>
          <a:prstGeom prst="rect">
            <a:avLst/>
          </a:prstGeom>
          <a:noFill/>
        </p:spPr>
        <p:txBody>
          <a:bodyPr wrap="square" rtlCol="0">
            <a:spAutoFit/>
          </a:bodyPr>
          <a:lstStyle/>
          <a:p>
            <a:pPr>
              <a:lnSpc>
                <a:spcPct val="75000"/>
              </a:lnSpc>
            </a:pPr>
            <a:r>
              <a:rPr lang="en-US" sz="2000" b="1" dirty="0">
                <a:solidFill>
                  <a:srgbClr val="0000FF"/>
                </a:solidFill>
                <a:latin typeface="Segoe Print" panose="02000600000000000000" pitchFamily="2" charset="0"/>
              </a:rPr>
              <a:t>B</a:t>
            </a:r>
          </a:p>
        </p:txBody>
      </p:sp>
      <p:sp>
        <p:nvSpPr>
          <p:cNvPr id="43" name="TextBox 42">
            <a:extLst>
              <a:ext uri="{FF2B5EF4-FFF2-40B4-BE49-F238E27FC236}">
                <a16:creationId xmlns:a16="http://schemas.microsoft.com/office/drawing/2014/main" id="{40AAA4C4-4DE1-4B73-AD04-43E5829749FC}"/>
              </a:ext>
            </a:extLst>
          </p:cNvPr>
          <p:cNvSpPr txBox="1"/>
          <p:nvPr/>
        </p:nvSpPr>
        <p:spPr>
          <a:xfrm>
            <a:off x="3689131" y="3326874"/>
            <a:ext cx="339325" cy="342401"/>
          </a:xfrm>
          <a:prstGeom prst="rect">
            <a:avLst/>
          </a:prstGeom>
          <a:noFill/>
        </p:spPr>
        <p:txBody>
          <a:bodyPr wrap="square" rtlCol="0">
            <a:spAutoFit/>
          </a:bodyPr>
          <a:lstStyle/>
          <a:p>
            <a:pPr>
              <a:lnSpc>
                <a:spcPct val="75000"/>
              </a:lnSpc>
            </a:pPr>
            <a:r>
              <a:rPr lang="en-US" sz="2000" b="1" dirty="0">
                <a:solidFill>
                  <a:srgbClr val="0000FF"/>
                </a:solidFill>
                <a:latin typeface="Segoe Print" panose="02000600000000000000" pitchFamily="2" charset="0"/>
              </a:rPr>
              <a:t>B</a:t>
            </a:r>
          </a:p>
        </p:txBody>
      </p:sp>
      <p:sp>
        <p:nvSpPr>
          <p:cNvPr id="44" name="Rectangle 43">
            <a:extLst>
              <a:ext uri="{FF2B5EF4-FFF2-40B4-BE49-F238E27FC236}">
                <a16:creationId xmlns:a16="http://schemas.microsoft.com/office/drawing/2014/main" id="{73A9F245-BAD0-4F6A-A33A-7BE93E6E6492}"/>
              </a:ext>
            </a:extLst>
          </p:cNvPr>
          <p:cNvSpPr/>
          <p:nvPr/>
        </p:nvSpPr>
        <p:spPr>
          <a:xfrm>
            <a:off x="3230529" y="3242251"/>
            <a:ext cx="1335213" cy="4206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5" name="TextBox 44">
            <a:extLst>
              <a:ext uri="{FF2B5EF4-FFF2-40B4-BE49-F238E27FC236}">
                <a16:creationId xmlns:a16="http://schemas.microsoft.com/office/drawing/2014/main" id="{A58FAE96-6445-4433-9FD4-03F4F8352F13}"/>
              </a:ext>
            </a:extLst>
          </p:cNvPr>
          <p:cNvSpPr txBox="1"/>
          <p:nvPr/>
        </p:nvSpPr>
        <p:spPr>
          <a:xfrm>
            <a:off x="3930393" y="3326874"/>
            <a:ext cx="339325" cy="342401"/>
          </a:xfrm>
          <a:prstGeom prst="rect">
            <a:avLst/>
          </a:prstGeom>
          <a:noFill/>
        </p:spPr>
        <p:txBody>
          <a:bodyPr wrap="square" rtlCol="0">
            <a:spAutoFit/>
          </a:bodyPr>
          <a:lstStyle/>
          <a:p>
            <a:pPr>
              <a:lnSpc>
                <a:spcPct val="75000"/>
              </a:lnSpc>
            </a:pPr>
            <a:r>
              <a:rPr lang="en-US" sz="2000" b="1" dirty="0">
                <a:solidFill>
                  <a:srgbClr val="0000FF"/>
                </a:solidFill>
                <a:latin typeface="Segoe Print" panose="02000600000000000000" pitchFamily="2" charset="0"/>
              </a:rPr>
              <a:t>B</a:t>
            </a:r>
          </a:p>
        </p:txBody>
      </p:sp>
      <p:sp>
        <p:nvSpPr>
          <p:cNvPr id="46" name="TextBox 45">
            <a:extLst>
              <a:ext uri="{FF2B5EF4-FFF2-40B4-BE49-F238E27FC236}">
                <a16:creationId xmlns:a16="http://schemas.microsoft.com/office/drawing/2014/main" id="{8BED512E-09BD-4ADE-AEEB-32B14911AB0C}"/>
              </a:ext>
            </a:extLst>
          </p:cNvPr>
          <p:cNvSpPr txBox="1"/>
          <p:nvPr/>
        </p:nvSpPr>
        <p:spPr>
          <a:xfrm>
            <a:off x="4171412" y="3326874"/>
            <a:ext cx="339325" cy="342401"/>
          </a:xfrm>
          <a:prstGeom prst="rect">
            <a:avLst/>
          </a:prstGeom>
          <a:noFill/>
        </p:spPr>
        <p:txBody>
          <a:bodyPr wrap="square" rtlCol="0">
            <a:spAutoFit/>
          </a:bodyPr>
          <a:lstStyle/>
          <a:p>
            <a:pPr>
              <a:lnSpc>
                <a:spcPct val="75000"/>
              </a:lnSpc>
            </a:pPr>
            <a:r>
              <a:rPr lang="en-US" sz="2000" b="1" dirty="0">
                <a:solidFill>
                  <a:srgbClr val="0000FF"/>
                </a:solidFill>
                <a:latin typeface="Segoe Print" panose="02000600000000000000" pitchFamily="2" charset="0"/>
              </a:rPr>
              <a:t>B</a:t>
            </a:r>
          </a:p>
        </p:txBody>
      </p:sp>
      <p:sp>
        <p:nvSpPr>
          <p:cNvPr id="47" name="TextBox 46">
            <a:extLst>
              <a:ext uri="{FF2B5EF4-FFF2-40B4-BE49-F238E27FC236}">
                <a16:creationId xmlns:a16="http://schemas.microsoft.com/office/drawing/2014/main" id="{B4B7FF41-598A-4709-8AAC-00C08F658789}"/>
              </a:ext>
            </a:extLst>
          </p:cNvPr>
          <p:cNvSpPr txBox="1"/>
          <p:nvPr/>
        </p:nvSpPr>
        <p:spPr>
          <a:xfrm>
            <a:off x="3233048" y="1928081"/>
            <a:ext cx="339325" cy="342401"/>
          </a:xfrm>
          <a:prstGeom prst="rect">
            <a:avLst/>
          </a:prstGeom>
          <a:noFill/>
        </p:spPr>
        <p:txBody>
          <a:bodyPr wrap="square" rtlCol="0">
            <a:spAutoFit/>
          </a:bodyPr>
          <a:lstStyle/>
          <a:p>
            <a:pPr>
              <a:lnSpc>
                <a:spcPct val="75000"/>
              </a:lnSpc>
            </a:pPr>
            <a:r>
              <a:rPr lang="en-US" sz="2000" b="1" dirty="0">
                <a:solidFill>
                  <a:srgbClr val="0000FF"/>
                </a:solidFill>
                <a:latin typeface="Segoe Print" panose="02000600000000000000" pitchFamily="2" charset="0"/>
              </a:rPr>
              <a:t>B</a:t>
            </a:r>
          </a:p>
        </p:txBody>
      </p:sp>
      <p:sp>
        <p:nvSpPr>
          <p:cNvPr id="48" name="TextBox 47">
            <a:extLst>
              <a:ext uri="{FF2B5EF4-FFF2-40B4-BE49-F238E27FC236}">
                <a16:creationId xmlns:a16="http://schemas.microsoft.com/office/drawing/2014/main" id="{20AC632F-70B6-4768-B433-28B6E7A4E038}"/>
              </a:ext>
            </a:extLst>
          </p:cNvPr>
          <p:cNvSpPr txBox="1"/>
          <p:nvPr/>
        </p:nvSpPr>
        <p:spPr>
          <a:xfrm>
            <a:off x="3457623" y="1931293"/>
            <a:ext cx="339325" cy="342401"/>
          </a:xfrm>
          <a:prstGeom prst="rect">
            <a:avLst/>
          </a:prstGeom>
          <a:noFill/>
        </p:spPr>
        <p:txBody>
          <a:bodyPr wrap="square" rtlCol="0">
            <a:spAutoFit/>
          </a:bodyPr>
          <a:lstStyle/>
          <a:p>
            <a:pPr>
              <a:lnSpc>
                <a:spcPct val="75000"/>
              </a:lnSpc>
            </a:pPr>
            <a:r>
              <a:rPr lang="en-US" sz="2000" b="1" dirty="0">
                <a:solidFill>
                  <a:srgbClr val="0000FF"/>
                </a:solidFill>
                <a:latin typeface="Segoe Print" panose="02000600000000000000" pitchFamily="2" charset="0"/>
              </a:rPr>
              <a:t>B</a:t>
            </a:r>
          </a:p>
        </p:txBody>
      </p:sp>
      <p:sp>
        <p:nvSpPr>
          <p:cNvPr id="49" name="TextBox 48">
            <a:extLst>
              <a:ext uri="{FF2B5EF4-FFF2-40B4-BE49-F238E27FC236}">
                <a16:creationId xmlns:a16="http://schemas.microsoft.com/office/drawing/2014/main" id="{9F1840EB-DD25-4BD6-9439-01E43E48921E}"/>
              </a:ext>
            </a:extLst>
          </p:cNvPr>
          <p:cNvSpPr txBox="1"/>
          <p:nvPr/>
        </p:nvSpPr>
        <p:spPr>
          <a:xfrm>
            <a:off x="3691649" y="1934505"/>
            <a:ext cx="339325" cy="342401"/>
          </a:xfrm>
          <a:prstGeom prst="rect">
            <a:avLst/>
          </a:prstGeom>
          <a:noFill/>
        </p:spPr>
        <p:txBody>
          <a:bodyPr wrap="square" rtlCol="0">
            <a:spAutoFit/>
          </a:bodyPr>
          <a:lstStyle/>
          <a:p>
            <a:pPr>
              <a:lnSpc>
                <a:spcPct val="75000"/>
              </a:lnSpc>
            </a:pPr>
            <a:r>
              <a:rPr lang="en-US" sz="2000" b="1" dirty="0">
                <a:solidFill>
                  <a:srgbClr val="0000FF"/>
                </a:solidFill>
                <a:latin typeface="Segoe Print" panose="02000600000000000000" pitchFamily="2" charset="0"/>
              </a:rPr>
              <a:t>B</a:t>
            </a:r>
          </a:p>
        </p:txBody>
      </p:sp>
      <p:sp>
        <p:nvSpPr>
          <p:cNvPr id="50" name="Rectangle 49">
            <a:extLst>
              <a:ext uri="{FF2B5EF4-FFF2-40B4-BE49-F238E27FC236}">
                <a16:creationId xmlns:a16="http://schemas.microsoft.com/office/drawing/2014/main" id="{1843F9D9-7E31-481F-8F28-99F12E17017E}"/>
              </a:ext>
            </a:extLst>
          </p:cNvPr>
          <p:cNvSpPr/>
          <p:nvPr/>
        </p:nvSpPr>
        <p:spPr>
          <a:xfrm>
            <a:off x="3233047" y="1849882"/>
            <a:ext cx="1335213" cy="4206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1" name="TextBox 50">
            <a:extLst>
              <a:ext uri="{FF2B5EF4-FFF2-40B4-BE49-F238E27FC236}">
                <a16:creationId xmlns:a16="http://schemas.microsoft.com/office/drawing/2014/main" id="{0F70D0FA-A256-4C23-A633-606866C19462}"/>
              </a:ext>
            </a:extLst>
          </p:cNvPr>
          <p:cNvSpPr txBox="1"/>
          <p:nvPr/>
        </p:nvSpPr>
        <p:spPr>
          <a:xfrm>
            <a:off x="3932911" y="1934505"/>
            <a:ext cx="339325" cy="342401"/>
          </a:xfrm>
          <a:prstGeom prst="rect">
            <a:avLst/>
          </a:prstGeom>
          <a:noFill/>
        </p:spPr>
        <p:txBody>
          <a:bodyPr wrap="square" rtlCol="0">
            <a:spAutoFit/>
          </a:bodyPr>
          <a:lstStyle/>
          <a:p>
            <a:pPr>
              <a:lnSpc>
                <a:spcPct val="75000"/>
              </a:lnSpc>
            </a:pPr>
            <a:r>
              <a:rPr lang="en-US" sz="2000" b="1" dirty="0">
                <a:solidFill>
                  <a:srgbClr val="0000FF"/>
                </a:solidFill>
                <a:latin typeface="Segoe Print" panose="02000600000000000000" pitchFamily="2" charset="0"/>
              </a:rPr>
              <a:t>B</a:t>
            </a:r>
          </a:p>
        </p:txBody>
      </p:sp>
      <p:sp>
        <p:nvSpPr>
          <p:cNvPr id="52" name="TextBox 51">
            <a:extLst>
              <a:ext uri="{FF2B5EF4-FFF2-40B4-BE49-F238E27FC236}">
                <a16:creationId xmlns:a16="http://schemas.microsoft.com/office/drawing/2014/main" id="{97D7316B-0BE6-4FBF-A5CD-FE5AAEDD75A2}"/>
              </a:ext>
            </a:extLst>
          </p:cNvPr>
          <p:cNvSpPr txBox="1"/>
          <p:nvPr/>
        </p:nvSpPr>
        <p:spPr>
          <a:xfrm>
            <a:off x="4173930" y="1934505"/>
            <a:ext cx="339325" cy="342401"/>
          </a:xfrm>
          <a:prstGeom prst="rect">
            <a:avLst/>
          </a:prstGeom>
          <a:noFill/>
        </p:spPr>
        <p:txBody>
          <a:bodyPr wrap="square" rtlCol="0">
            <a:spAutoFit/>
          </a:bodyPr>
          <a:lstStyle/>
          <a:p>
            <a:pPr>
              <a:lnSpc>
                <a:spcPct val="75000"/>
              </a:lnSpc>
            </a:pPr>
            <a:r>
              <a:rPr lang="en-US" sz="2000" b="1" dirty="0">
                <a:solidFill>
                  <a:srgbClr val="0000FF"/>
                </a:solidFill>
                <a:latin typeface="Segoe Print" panose="02000600000000000000" pitchFamily="2" charset="0"/>
              </a:rPr>
              <a:t>B</a:t>
            </a:r>
          </a:p>
        </p:txBody>
      </p:sp>
      <p:sp>
        <p:nvSpPr>
          <p:cNvPr id="53" name="TextBox 52">
            <a:extLst>
              <a:ext uri="{FF2B5EF4-FFF2-40B4-BE49-F238E27FC236}">
                <a16:creationId xmlns:a16="http://schemas.microsoft.com/office/drawing/2014/main" id="{9CEED957-827E-4A71-9B5A-9852FCCBE147}"/>
              </a:ext>
            </a:extLst>
          </p:cNvPr>
          <p:cNvSpPr txBox="1"/>
          <p:nvPr/>
        </p:nvSpPr>
        <p:spPr>
          <a:xfrm>
            <a:off x="3689131" y="486202"/>
            <a:ext cx="339325" cy="342401"/>
          </a:xfrm>
          <a:prstGeom prst="rect">
            <a:avLst/>
          </a:prstGeom>
          <a:noFill/>
        </p:spPr>
        <p:txBody>
          <a:bodyPr wrap="square" rtlCol="0">
            <a:spAutoFit/>
          </a:bodyPr>
          <a:lstStyle/>
          <a:p>
            <a:pPr>
              <a:lnSpc>
                <a:spcPct val="75000"/>
              </a:lnSpc>
            </a:pPr>
            <a:r>
              <a:rPr lang="en-US" sz="2000" b="1" dirty="0">
                <a:solidFill>
                  <a:srgbClr val="0000FF"/>
                </a:solidFill>
                <a:latin typeface="Segoe Print" panose="02000600000000000000" pitchFamily="2" charset="0"/>
              </a:rPr>
              <a:t>P</a:t>
            </a:r>
          </a:p>
        </p:txBody>
      </p:sp>
      <p:sp>
        <p:nvSpPr>
          <p:cNvPr id="54" name="Rectangle 53">
            <a:extLst>
              <a:ext uri="{FF2B5EF4-FFF2-40B4-BE49-F238E27FC236}">
                <a16:creationId xmlns:a16="http://schemas.microsoft.com/office/drawing/2014/main" id="{61C41A42-B22A-461B-8292-6670522A8F5D}"/>
              </a:ext>
            </a:extLst>
          </p:cNvPr>
          <p:cNvSpPr/>
          <p:nvPr/>
        </p:nvSpPr>
        <p:spPr>
          <a:xfrm>
            <a:off x="3569855" y="401579"/>
            <a:ext cx="601557" cy="4206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5" name="TextBox 54">
            <a:extLst>
              <a:ext uri="{FF2B5EF4-FFF2-40B4-BE49-F238E27FC236}">
                <a16:creationId xmlns:a16="http://schemas.microsoft.com/office/drawing/2014/main" id="{A0AF9ADB-50CC-43DD-8DFA-35EAC40B93B2}"/>
              </a:ext>
            </a:extLst>
          </p:cNvPr>
          <p:cNvSpPr txBox="1"/>
          <p:nvPr/>
        </p:nvSpPr>
        <p:spPr>
          <a:xfrm>
            <a:off x="2002855" y="6345174"/>
            <a:ext cx="339325" cy="442429"/>
          </a:xfrm>
          <a:prstGeom prst="rect">
            <a:avLst/>
          </a:prstGeom>
          <a:noFill/>
        </p:spPr>
        <p:txBody>
          <a:bodyPr wrap="square" rtlCol="0">
            <a:spAutoFit/>
          </a:bodyPr>
          <a:lstStyle/>
          <a:p>
            <a:pPr>
              <a:lnSpc>
                <a:spcPct val="75000"/>
              </a:lnSpc>
            </a:pPr>
            <a:r>
              <a:rPr lang="en-US" sz="2800" b="1" dirty="0">
                <a:solidFill>
                  <a:srgbClr val="C00000"/>
                </a:solidFill>
                <a:latin typeface="Segoe Print" panose="02000600000000000000" pitchFamily="2" charset="0"/>
              </a:rPr>
              <a:t>B</a:t>
            </a:r>
          </a:p>
        </p:txBody>
      </p:sp>
      <p:sp>
        <p:nvSpPr>
          <p:cNvPr id="56" name="TextBox 55">
            <a:extLst>
              <a:ext uri="{FF2B5EF4-FFF2-40B4-BE49-F238E27FC236}">
                <a16:creationId xmlns:a16="http://schemas.microsoft.com/office/drawing/2014/main" id="{2B254AFA-CDA2-40A5-B7EA-D834D5FD4382}"/>
              </a:ext>
            </a:extLst>
          </p:cNvPr>
          <p:cNvSpPr txBox="1"/>
          <p:nvPr/>
        </p:nvSpPr>
        <p:spPr>
          <a:xfrm>
            <a:off x="3422324" y="6345174"/>
            <a:ext cx="339325" cy="442429"/>
          </a:xfrm>
          <a:prstGeom prst="rect">
            <a:avLst/>
          </a:prstGeom>
          <a:noFill/>
        </p:spPr>
        <p:txBody>
          <a:bodyPr wrap="square" rtlCol="0">
            <a:spAutoFit/>
          </a:bodyPr>
          <a:lstStyle/>
          <a:p>
            <a:pPr>
              <a:lnSpc>
                <a:spcPct val="75000"/>
              </a:lnSpc>
            </a:pPr>
            <a:r>
              <a:rPr lang="en-US" sz="2800" b="1" dirty="0">
                <a:solidFill>
                  <a:srgbClr val="C00000"/>
                </a:solidFill>
                <a:latin typeface="Segoe Print" panose="02000600000000000000" pitchFamily="2" charset="0"/>
              </a:rPr>
              <a:t>B</a:t>
            </a:r>
          </a:p>
        </p:txBody>
      </p:sp>
      <p:sp>
        <p:nvSpPr>
          <p:cNvPr id="57" name="TextBox 56">
            <a:extLst>
              <a:ext uri="{FF2B5EF4-FFF2-40B4-BE49-F238E27FC236}">
                <a16:creationId xmlns:a16="http://schemas.microsoft.com/office/drawing/2014/main" id="{9EBC8526-7FC7-4B42-B365-C452CA951B2F}"/>
              </a:ext>
            </a:extLst>
          </p:cNvPr>
          <p:cNvSpPr txBox="1"/>
          <p:nvPr/>
        </p:nvSpPr>
        <p:spPr>
          <a:xfrm>
            <a:off x="5050262" y="6345174"/>
            <a:ext cx="339325" cy="442429"/>
          </a:xfrm>
          <a:prstGeom prst="rect">
            <a:avLst/>
          </a:prstGeom>
          <a:noFill/>
        </p:spPr>
        <p:txBody>
          <a:bodyPr wrap="square" rtlCol="0">
            <a:spAutoFit/>
          </a:bodyPr>
          <a:lstStyle/>
          <a:p>
            <a:pPr>
              <a:lnSpc>
                <a:spcPct val="75000"/>
              </a:lnSpc>
            </a:pPr>
            <a:r>
              <a:rPr lang="en-US" sz="2800" b="1" dirty="0">
                <a:solidFill>
                  <a:srgbClr val="C00000"/>
                </a:solidFill>
                <a:latin typeface="Segoe Print" panose="02000600000000000000" pitchFamily="2" charset="0"/>
              </a:rPr>
              <a:t>B</a:t>
            </a:r>
          </a:p>
        </p:txBody>
      </p:sp>
      <p:sp>
        <p:nvSpPr>
          <p:cNvPr id="58" name="TextBox 57">
            <a:extLst>
              <a:ext uri="{FF2B5EF4-FFF2-40B4-BE49-F238E27FC236}">
                <a16:creationId xmlns:a16="http://schemas.microsoft.com/office/drawing/2014/main" id="{D6B71796-C8A3-4275-940C-300A9570748D}"/>
              </a:ext>
            </a:extLst>
          </p:cNvPr>
          <p:cNvSpPr txBox="1"/>
          <p:nvPr/>
        </p:nvSpPr>
        <p:spPr>
          <a:xfrm>
            <a:off x="2355169" y="5652218"/>
            <a:ext cx="339325" cy="442429"/>
          </a:xfrm>
          <a:prstGeom prst="rect">
            <a:avLst/>
          </a:prstGeom>
          <a:noFill/>
        </p:spPr>
        <p:txBody>
          <a:bodyPr wrap="square" rtlCol="0">
            <a:spAutoFit/>
          </a:bodyPr>
          <a:lstStyle/>
          <a:p>
            <a:pPr>
              <a:lnSpc>
                <a:spcPct val="75000"/>
              </a:lnSpc>
            </a:pPr>
            <a:r>
              <a:rPr lang="en-US" sz="2800" b="1" dirty="0">
                <a:solidFill>
                  <a:srgbClr val="C00000"/>
                </a:solidFill>
                <a:latin typeface="Segoe Print" panose="02000600000000000000" pitchFamily="2" charset="0"/>
              </a:rPr>
              <a:t>B</a:t>
            </a:r>
          </a:p>
        </p:txBody>
      </p:sp>
      <p:sp>
        <p:nvSpPr>
          <p:cNvPr id="59" name="TextBox 58">
            <a:extLst>
              <a:ext uri="{FF2B5EF4-FFF2-40B4-BE49-F238E27FC236}">
                <a16:creationId xmlns:a16="http://schemas.microsoft.com/office/drawing/2014/main" id="{9864A8F1-3DAA-4910-A24D-B5E1C20C260F}"/>
              </a:ext>
            </a:extLst>
          </p:cNvPr>
          <p:cNvSpPr txBox="1"/>
          <p:nvPr/>
        </p:nvSpPr>
        <p:spPr>
          <a:xfrm>
            <a:off x="4221797" y="5652217"/>
            <a:ext cx="339325" cy="442429"/>
          </a:xfrm>
          <a:prstGeom prst="rect">
            <a:avLst/>
          </a:prstGeom>
          <a:noFill/>
        </p:spPr>
        <p:txBody>
          <a:bodyPr wrap="square" rtlCol="0">
            <a:spAutoFit/>
          </a:bodyPr>
          <a:lstStyle/>
          <a:p>
            <a:pPr>
              <a:lnSpc>
                <a:spcPct val="75000"/>
              </a:lnSpc>
            </a:pPr>
            <a:r>
              <a:rPr lang="en-US" sz="2800" b="1" dirty="0">
                <a:solidFill>
                  <a:srgbClr val="C00000"/>
                </a:solidFill>
                <a:latin typeface="Segoe Print" panose="02000600000000000000" pitchFamily="2" charset="0"/>
              </a:rPr>
              <a:t>B</a:t>
            </a:r>
          </a:p>
        </p:txBody>
      </p:sp>
      <p:sp>
        <p:nvSpPr>
          <p:cNvPr id="60" name="TextBox 59">
            <a:extLst>
              <a:ext uri="{FF2B5EF4-FFF2-40B4-BE49-F238E27FC236}">
                <a16:creationId xmlns:a16="http://schemas.microsoft.com/office/drawing/2014/main" id="{87DE7CED-DA90-4B07-ACCB-3A75F0B91E43}"/>
              </a:ext>
            </a:extLst>
          </p:cNvPr>
          <p:cNvSpPr txBox="1"/>
          <p:nvPr/>
        </p:nvSpPr>
        <p:spPr>
          <a:xfrm>
            <a:off x="3660016" y="4611814"/>
            <a:ext cx="339325" cy="442429"/>
          </a:xfrm>
          <a:prstGeom prst="rect">
            <a:avLst/>
          </a:prstGeom>
          <a:noFill/>
        </p:spPr>
        <p:txBody>
          <a:bodyPr wrap="square" rtlCol="0">
            <a:spAutoFit/>
          </a:bodyPr>
          <a:lstStyle/>
          <a:p>
            <a:pPr>
              <a:lnSpc>
                <a:spcPct val="75000"/>
              </a:lnSpc>
            </a:pPr>
            <a:r>
              <a:rPr lang="en-US" sz="2800" b="1" dirty="0">
                <a:solidFill>
                  <a:srgbClr val="C00000"/>
                </a:solidFill>
                <a:latin typeface="Segoe Print" panose="02000600000000000000" pitchFamily="2" charset="0"/>
              </a:rPr>
              <a:t>B</a:t>
            </a:r>
          </a:p>
        </p:txBody>
      </p:sp>
      <p:cxnSp>
        <p:nvCxnSpPr>
          <p:cNvPr id="61" name="Straight Connector 60">
            <a:extLst>
              <a:ext uri="{FF2B5EF4-FFF2-40B4-BE49-F238E27FC236}">
                <a16:creationId xmlns:a16="http://schemas.microsoft.com/office/drawing/2014/main" id="{96CC8639-D296-4A53-89A7-D294FC1225FE}"/>
              </a:ext>
            </a:extLst>
          </p:cNvPr>
          <p:cNvCxnSpPr>
            <a:cxnSpLocks/>
          </p:cNvCxnSpPr>
          <p:nvPr/>
        </p:nvCxnSpPr>
        <p:spPr>
          <a:xfrm flipV="1">
            <a:off x="2559467" y="4871788"/>
            <a:ext cx="770554" cy="7804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0B38BC06-3D42-482A-87DE-FB97F04BDDE2}"/>
              </a:ext>
            </a:extLst>
          </p:cNvPr>
          <p:cNvCxnSpPr>
            <a:cxnSpLocks/>
          </p:cNvCxnSpPr>
          <p:nvPr/>
        </p:nvCxnSpPr>
        <p:spPr>
          <a:xfrm flipV="1">
            <a:off x="2265891" y="4875000"/>
            <a:ext cx="1292074" cy="1482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985D3105-7B2B-46A8-8C10-663763962C51}"/>
              </a:ext>
            </a:extLst>
          </p:cNvPr>
          <p:cNvCxnSpPr>
            <a:cxnSpLocks/>
          </p:cNvCxnSpPr>
          <p:nvPr/>
        </p:nvCxnSpPr>
        <p:spPr>
          <a:xfrm flipV="1">
            <a:off x="3643469" y="4909028"/>
            <a:ext cx="195841" cy="14296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56CECDF1-CBB7-4703-B3CA-34E2C1051966}"/>
              </a:ext>
            </a:extLst>
          </p:cNvPr>
          <p:cNvCxnSpPr>
            <a:cxnSpLocks/>
          </p:cNvCxnSpPr>
          <p:nvPr/>
        </p:nvCxnSpPr>
        <p:spPr>
          <a:xfrm flipH="1" flipV="1">
            <a:off x="4171411" y="4878379"/>
            <a:ext cx="290780" cy="76412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5F8840F-6575-4B81-8493-E719F5663FD3}"/>
              </a:ext>
            </a:extLst>
          </p:cNvPr>
          <p:cNvCxnSpPr>
            <a:cxnSpLocks/>
          </p:cNvCxnSpPr>
          <p:nvPr/>
        </p:nvCxnSpPr>
        <p:spPr>
          <a:xfrm flipH="1" flipV="1">
            <a:off x="4412673" y="4875000"/>
            <a:ext cx="861825" cy="14636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5837836F-2668-46D0-A8E2-2DA9A4E08A0F}"/>
              </a:ext>
            </a:extLst>
          </p:cNvPr>
          <p:cNvCxnSpPr>
            <a:cxnSpLocks/>
          </p:cNvCxnSpPr>
          <p:nvPr/>
        </p:nvCxnSpPr>
        <p:spPr>
          <a:xfrm flipV="1">
            <a:off x="3902686" y="3574039"/>
            <a:ext cx="11020" cy="10274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64289864-ACBC-4EB4-B774-0CEE88288886}"/>
              </a:ext>
            </a:extLst>
          </p:cNvPr>
          <p:cNvCxnSpPr>
            <a:cxnSpLocks/>
          </p:cNvCxnSpPr>
          <p:nvPr/>
        </p:nvCxnSpPr>
        <p:spPr>
          <a:xfrm flipV="1">
            <a:off x="1733550" y="3574040"/>
            <a:ext cx="1913293" cy="102747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70F76BCE-76F6-47E4-89F7-967888C40F3E}"/>
              </a:ext>
            </a:extLst>
          </p:cNvPr>
          <p:cNvCxnSpPr>
            <a:cxnSpLocks/>
          </p:cNvCxnSpPr>
          <p:nvPr/>
        </p:nvCxnSpPr>
        <p:spPr>
          <a:xfrm flipV="1">
            <a:off x="1749969" y="3563860"/>
            <a:ext cx="1600054" cy="35592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8ED1EBF-364C-4E64-AE69-3FBDBC71DAD6}"/>
              </a:ext>
            </a:extLst>
          </p:cNvPr>
          <p:cNvCxnSpPr>
            <a:cxnSpLocks/>
          </p:cNvCxnSpPr>
          <p:nvPr/>
        </p:nvCxnSpPr>
        <p:spPr>
          <a:xfrm flipH="1" flipV="1">
            <a:off x="4124127" y="3574040"/>
            <a:ext cx="1642570" cy="11884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425B0D71-808B-436C-9265-1BF9982BC45F}"/>
              </a:ext>
            </a:extLst>
          </p:cNvPr>
          <p:cNvCxnSpPr>
            <a:cxnSpLocks/>
          </p:cNvCxnSpPr>
          <p:nvPr/>
        </p:nvCxnSpPr>
        <p:spPr>
          <a:xfrm flipH="1" flipV="1">
            <a:off x="4430113" y="3563860"/>
            <a:ext cx="1632608" cy="3892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526201D0-C6D5-4545-AC29-9B109EA563FE}"/>
              </a:ext>
            </a:extLst>
          </p:cNvPr>
          <p:cNvSpPr txBox="1"/>
          <p:nvPr/>
        </p:nvSpPr>
        <p:spPr>
          <a:xfrm>
            <a:off x="3660109" y="3288660"/>
            <a:ext cx="339325" cy="442429"/>
          </a:xfrm>
          <a:prstGeom prst="rect">
            <a:avLst/>
          </a:prstGeom>
          <a:noFill/>
        </p:spPr>
        <p:txBody>
          <a:bodyPr wrap="square" rtlCol="0">
            <a:spAutoFit/>
          </a:bodyPr>
          <a:lstStyle/>
          <a:p>
            <a:pPr>
              <a:lnSpc>
                <a:spcPct val="75000"/>
              </a:lnSpc>
            </a:pPr>
            <a:r>
              <a:rPr lang="en-US" sz="2800" b="1" dirty="0">
                <a:solidFill>
                  <a:srgbClr val="C00000"/>
                </a:solidFill>
                <a:latin typeface="Segoe Print" panose="02000600000000000000" pitchFamily="2" charset="0"/>
              </a:rPr>
              <a:t>B</a:t>
            </a:r>
          </a:p>
        </p:txBody>
      </p:sp>
      <p:cxnSp>
        <p:nvCxnSpPr>
          <p:cNvPr id="72" name="Straight Connector 71">
            <a:extLst>
              <a:ext uri="{FF2B5EF4-FFF2-40B4-BE49-F238E27FC236}">
                <a16:creationId xmlns:a16="http://schemas.microsoft.com/office/drawing/2014/main" id="{1B14ECC6-0162-4369-B29E-DBAAC4F1A22E}"/>
              </a:ext>
            </a:extLst>
          </p:cNvPr>
          <p:cNvCxnSpPr>
            <a:cxnSpLocks/>
          </p:cNvCxnSpPr>
          <p:nvPr/>
        </p:nvCxnSpPr>
        <p:spPr>
          <a:xfrm flipV="1">
            <a:off x="3902686" y="2182084"/>
            <a:ext cx="11020" cy="10274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2F1E0AFA-8798-488F-85D7-E1851DF3FC6A}"/>
              </a:ext>
            </a:extLst>
          </p:cNvPr>
          <p:cNvCxnSpPr>
            <a:cxnSpLocks/>
          </p:cNvCxnSpPr>
          <p:nvPr/>
        </p:nvCxnSpPr>
        <p:spPr>
          <a:xfrm flipV="1">
            <a:off x="1733550" y="2182085"/>
            <a:ext cx="1913293" cy="102747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691C05EC-A37B-4D39-95F9-58910DA26CA3}"/>
              </a:ext>
            </a:extLst>
          </p:cNvPr>
          <p:cNvCxnSpPr>
            <a:cxnSpLocks/>
          </p:cNvCxnSpPr>
          <p:nvPr/>
        </p:nvCxnSpPr>
        <p:spPr>
          <a:xfrm flipV="1">
            <a:off x="1749969" y="2171905"/>
            <a:ext cx="1600054" cy="35592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3E9A3318-7E79-4C5F-901C-F4F1CC776ABF}"/>
              </a:ext>
            </a:extLst>
          </p:cNvPr>
          <p:cNvCxnSpPr>
            <a:cxnSpLocks/>
          </p:cNvCxnSpPr>
          <p:nvPr/>
        </p:nvCxnSpPr>
        <p:spPr>
          <a:xfrm flipH="1" flipV="1">
            <a:off x="4124127" y="2182085"/>
            <a:ext cx="1642570" cy="11884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2254FC49-D631-48E7-AE1E-186E0747B069}"/>
              </a:ext>
            </a:extLst>
          </p:cNvPr>
          <p:cNvCxnSpPr>
            <a:cxnSpLocks/>
          </p:cNvCxnSpPr>
          <p:nvPr/>
        </p:nvCxnSpPr>
        <p:spPr>
          <a:xfrm flipH="1" flipV="1">
            <a:off x="4430113" y="2171905"/>
            <a:ext cx="1632608" cy="3892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9F357D96-9A8C-4AFE-AFF1-585B5C5E4D8B}"/>
              </a:ext>
            </a:extLst>
          </p:cNvPr>
          <p:cNvSpPr txBox="1"/>
          <p:nvPr/>
        </p:nvSpPr>
        <p:spPr>
          <a:xfrm>
            <a:off x="3669647" y="1907733"/>
            <a:ext cx="339325" cy="442429"/>
          </a:xfrm>
          <a:prstGeom prst="rect">
            <a:avLst/>
          </a:prstGeom>
          <a:noFill/>
        </p:spPr>
        <p:txBody>
          <a:bodyPr wrap="square" rtlCol="0">
            <a:spAutoFit/>
          </a:bodyPr>
          <a:lstStyle/>
          <a:p>
            <a:pPr>
              <a:lnSpc>
                <a:spcPct val="75000"/>
              </a:lnSpc>
            </a:pPr>
            <a:r>
              <a:rPr lang="en-US" sz="2800" b="1" dirty="0">
                <a:solidFill>
                  <a:srgbClr val="C00000"/>
                </a:solidFill>
                <a:latin typeface="Segoe Print" panose="02000600000000000000" pitchFamily="2" charset="0"/>
              </a:rPr>
              <a:t>B</a:t>
            </a:r>
          </a:p>
        </p:txBody>
      </p:sp>
      <p:cxnSp>
        <p:nvCxnSpPr>
          <p:cNvPr id="78" name="Straight Connector 77">
            <a:extLst>
              <a:ext uri="{FF2B5EF4-FFF2-40B4-BE49-F238E27FC236}">
                <a16:creationId xmlns:a16="http://schemas.microsoft.com/office/drawing/2014/main" id="{231555FA-BB54-477E-8320-8AB12C48878C}"/>
              </a:ext>
            </a:extLst>
          </p:cNvPr>
          <p:cNvCxnSpPr>
            <a:cxnSpLocks/>
          </p:cNvCxnSpPr>
          <p:nvPr/>
        </p:nvCxnSpPr>
        <p:spPr>
          <a:xfrm flipV="1">
            <a:off x="3902686" y="719014"/>
            <a:ext cx="5510" cy="11942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03FF2E9C-1E62-4C5D-A3E6-A20655015736}"/>
              </a:ext>
            </a:extLst>
          </p:cNvPr>
          <p:cNvGrpSpPr/>
          <p:nvPr/>
        </p:nvGrpSpPr>
        <p:grpSpPr>
          <a:xfrm>
            <a:off x="5150535" y="4683330"/>
            <a:ext cx="1335213" cy="502011"/>
            <a:chOff x="9331485" y="1755060"/>
            <a:chExt cx="1335213" cy="502011"/>
          </a:xfrm>
        </p:grpSpPr>
        <p:sp>
          <p:nvSpPr>
            <p:cNvPr id="85" name="TextBox 84">
              <a:extLst>
                <a:ext uri="{FF2B5EF4-FFF2-40B4-BE49-F238E27FC236}">
                  <a16:creationId xmlns:a16="http://schemas.microsoft.com/office/drawing/2014/main" id="{F798AA05-4D84-4E94-89EE-B4A4902DF47D}"/>
                </a:ext>
              </a:extLst>
            </p:cNvPr>
            <p:cNvSpPr txBox="1"/>
            <p:nvPr/>
          </p:nvSpPr>
          <p:spPr>
            <a:xfrm>
              <a:off x="9331486" y="1833259"/>
              <a:ext cx="339325" cy="342401"/>
            </a:xfrm>
            <a:prstGeom prst="rect">
              <a:avLst/>
            </a:prstGeom>
            <a:noFill/>
          </p:spPr>
          <p:txBody>
            <a:bodyPr wrap="square" rtlCol="0">
              <a:spAutoFit/>
            </a:bodyPr>
            <a:lstStyle/>
            <a:p>
              <a:pPr>
                <a:lnSpc>
                  <a:spcPct val="75000"/>
                </a:lnSpc>
              </a:pPr>
              <a:r>
                <a:rPr lang="en-US" sz="2000" b="1" dirty="0">
                  <a:solidFill>
                    <a:srgbClr val="0000FF"/>
                  </a:solidFill>
                  <a:latin typeface="Segoe Print" panose="02000600000000000000" pitchFamily="2" charset="0"/>
                </a:rPr>
                <a:t>B</a:t>
              </a:r>
            </a:p>
          </p:txBody>
        </p:sp>
        <p:sp>
          <p:nvSpPr>
            <p:cNvPr id="86" name="TextBox 85">
              <a:extLst>
                <a:ext uri="{FF2B5EF4-FFF2-40B4-BE49-F238E27FC236}">
                  <a16:creationId xmlns:a16="http://schemas.microsoft.com/office/drawing/2014/main" id="{DCEAD6DE-206E-400F-B461-C8B3EE06DEFE}"/>
                </a:ext>
              </a:extLst>
            </p:cNvPr>
            <p:cNvSpPr txBox="1"/>
            <p:nvPr/>
          </p:nvSpPr>
          <p:spPr>
            <a:xfrm>
              <a:off x="9556061" y="1836471"/>
              <a:ext cx="339325" cy="342401"/>
            </a:xfrm>
            <a:prstGeom prst="rect">
              <a:avLst/>
            </a:prstGeom>
            <a:noFill/>
          </p:spPr>
          <p:txBody>
            <a:bodyPr wrap="square" rtlCol="0">
              <a:spAutoFit/>
            </a:bodyPr>
            <a:lstStyle/>
            <a:p>
              <a:pPr>
                <a:lnSpc>
                  <a:spcPct val="75000"/>
                </a:lnSpc>
              </a:pPr>
              <a:r>
                <a:rPr lang="en-US" sz="2000" b="1" dirty="0">
                  <a:solidFill>
                    <a:srgbClr val="0000FF"/>
                  </a:solidFill>
                  <a:latin typeface="Segoe Print" panose="02000600000000000000" pitchFamily="2" charset="0"/>
                </a:rPr>
                <a:t>B</a:t>
              </a:r>
            </a:p>
          </p:txBody>
        </p:sp>
        <p:sp>
          <p:nvSpPr>
            <p:cNvPr id="88" name="Rectangle 87">
              <a:extLst>
                <a:ext uri="{FF2B5EF4-FFF2-40B4-BE49-F238E27FC236}">
                  <a16:creationId xmlns:a16="http://schemas.microsoft.com/office/drawing/2014/main" id="{D8DEA5FA-9178-40B3-9E36-F5297127F302}"/>
                </a:ext>
              </a:extLst>
            </p:cNvPr>
            <p:cNvSpPr/>
            <p:nvPr/>
          </p:nvSpPr>
          <p:spPr>
            <a:xfrm>
              <a:off x="9331485" y="1755060"/>
              <a:ext cx="1335213" cy="4206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89" name="TextBox 88">
              <a:extLst>
                <a:ext uri="{FF2B5EF4-FFF2-40B4-BE49-F238E27FC236}">
                  <a16:creationId xmlns:a16="http://schemas.microsoft.com/office/drawing/2014/main" id="{224ABDFD-6B0A-405F-8136-29AB0CF405B4}"/>
                </a:ext>
              </a:extLst>
            </p:cNvPr>
            <p:cNvSpPr txBox="1"/>
            <p:nvPr/>
          </p:nvSpPr>
          <p:spPr>
            <a:xfrm>
              <a:off x="10031349" y="1839683"/>
              <a:ext cx="339325" cy="342401"/>
            </a:xfrm>
            <a:prstGeom prst="rect">
              <a:avLst/>
            </a:prstGeom>
            <a:noFill/>
          </p:spPr>
          <p:txBody>
            <a:bodyPr wrap="square" rtlCol="0">
              <a:spAutoFit/>
            </a:bodyPr>
            <a:lstStyle/>
            <a:p>
              <a:pPr>
                <a:lnSpc>
                  <a:spcPct val="75000"/>
                </a:lnSpc>
              </a:pPr>
              <a:r>
                <a:rPr lang="en-US" sz="2000" b="1" dirty="0">
                  <a:solidFill>
                    <a:srgbClr val="0000FF"/>
                  </a:solidFill>
                  <a:latin typeface="Segoe Print" panose="02000600000000000000" pitchFamily="2" charset="0"/>
                </a:rPr>
                <a:t>B</a:t>
              </a:r>
            </a:p>
          </p:txBody>
        </p:sp>
        <p:sp>
          <p:nvSpPr>
            <p:cNvPr id="90" name="TextBox 89">
              <a:extLst>
                <a:ext uri="{FF2B5EF4-FFF2-40B4-BE49-F238E27FC236}">
                  <a16:creationId xmlns:a16="http://schemas.microsoft.com/office/drawing/2014/main" id="{0B84EC8D-2592-4815-A9A3-85AE246031D1}"/>
                </a:ext>
              </a:extLst>
            </p:cNvPr>
            <p:cNvSpPr txBox="1"/>
            <p:nvPr/>
          </p:nvSpPr>
          <p:spPr>
            <a:xfrm>
              <a:off x="10272368" y="1839683"/>
              <a:ext cx="339325" cy="342401"/>
            </a:xfrm>
            <a:prstGeom prst="rect">
              <a:avLst/>
            </a:prstGeom>
            <a:noFill/>
          </p:spPr>
          <p:txBody>
            <a:bodyPr wrap="square" rtlCol="0">
              <a:spAutoFit/>
            </a:bodyPr>
            <a:lstStyle/>
            <a:p>
              <a:pPr>
                <a:lnSpc>
                  <a:spcPct val="75000"/>
                </a:lnSpc>
              </a:pPr>
              <a:r>
                <a:rPr lang="en-US" sz="2000" b="1" dirty="0">
                  <a:solidFill>
                    <a:srgbClr val="0000FF"/>
                  </a:solidFill>
                  <a:latin typeface="Segoe Print" panose="02000600000000000000" pitchFamily="2" charset="0"/>
                </a:rPr>
                <a:t>B</a:t>
              </a:r>
            </a:p>
          </p:txBody>
        </p:sp>
        <p:sp>
          <p:nvSpPr>
            <p:cNvPr id="91" name="TextBox 90">
              <a:extLst>
                <a:ext uri="{FF2B5EF4-FFF2-40B4-BE49-F238E27FC236}">
                  <a16:creationId xmlns:a16="http://schemas.microsoft.com/office/drawing/2014/main" id="{348A60CF-636F-4CC4-8538-6D3BC2EEE6B7}"/>
                </a:ext>
              </a:extLst>
            </p:cNvPr>
            <p:cNvSpPr txBox="1"/>
            <p:nvPr/>
          </p:nvSpPr>
          <p:spPr>
            <a:xfrm>
              <a:off x="9760972" y="1814642"/>
              <a:ext cx="339325" cy="442429"/>
            </a:xfrm>
            <a:prstGeom prst="rect">
              <a:avLst/>
            </a:prstGeom>
            <a:noFill/>
          </p:spPr>
          <p:txBody>
            <a:bodyPr wrap="square" rtlCol="0">
              <a:spAutoFit/>
            </a:bodyPr>
            <a:lstStyle/>
            <a:p>
              <a:pPr>
                <a:lnSpc>
                  <a:spcPct val="75000"/>
                </a:lnSpc>
              </a:pPr>
              <a:r>
                <a:rPr lang="en-US" sz="2800" b="1" dirty="0">
                  <a:solidFill>
                    <a:srgbClr val="C00000"/>
                  </a:solidFill>
                  <a:latin typeface="Segoe Print" panose="02000600000000000000" pitchFamily="2" charset="0"/>
                </a:rPr>
                <a:t>B</a:t>
              </a:r>
            </a:p>
          </p:txBody>
        </p:sp>
      </p:grpSp>
      <p:grpSp>
        <p:nvGrpSpPr>
          <p:cNvPr id="93" name="Group 92">
            <a:extLst>
              <a:ext uri="{FF2B5EF4-FFF2-40B4-BE49-F238E27FC236}">
                <a16:creationId xmlns:a16="http://schemas.microsoft.com/office/drawing/2014/main" id="{0D0EC708-A48E-4625-A066-EC72B4C23887}"/>
              </a:ext>
            </a:extLst>
          </p:cNvPr>
          <p:cNvGrpSpPr/>
          <p:nvPr/>
        </p:nvGrpSpPr>
        <p:grpSpPr>
          <a:xfrm>
            <a:off x="1058203" y="4523368"/>
            <a:ext cx="1335213" cy="502011"/>
            <a:chOff x="9331485" y="1755060"/>
            <a:chExt cx="1335213" cy="502011"/>
          </a:xfrm>
        </p:grpSpPr>
        <p:sp>
          <p:nvSpPr>
            <p:cNvPr id="94" name="TextBox 93">
              <a:extLst>
                <a:ext uri="{FF2B5EF4-FFF2-40B4-BE49-F238E27FC236}">
                  <a16:creationId xmlns:a16="http://schemas.microsoft.com/office/drawing/2014/main" id="{FC12CF15-6927-4501-BF97-2486B6052547}"/>
                </a:ext>
              </a:extLst>
            </p:cNvPr>
            <p:cNvSpPr txBox="1"/>
            <p:nvPr/>
          </p:nvSpPr>
          <p:spPr>
            <a:xfrm>
              <a:off x="9331486" y="1833259"/>
              <a:ext cx="339325" cy="342401"/>
            </a:xfrm>
            <a:prstGeom prst="rect">
              <a:avLst/>
            </a:prstGeom>
            <a:noFill/>
          </p:spPr>
          <p:txBody>
            <a:bodyPr wrap="square" rtlCol="0">
              <a:spAutoFit/>
            </a:bodyPr>
            <a:lstStyle/>
            <a:p>
              <a:pPr>
                <a:lnSpc>
                  <a:spcPct val="75000"/>
                </a:lnSpc>
              </a:pPr>
              <a:r>
                <a:rPr lang="en-US" sz="2000" b="1" dirty="0">
                  <a:solidFill>
                    <a:srgbClr val="0000FF"/>
                  </a:solidFill>
                  <a:latin typeface="Segoe Print" panose="02000600000000000000" pitchFamily="2" charset="0"/>
                </a:rPr>
                <a:t>B</a:t>
              </a:r>
            </a:p>
          </p:txBody>
        </p:sp>
        <p:sp>
          <p:nvSpPr>
            <p:cNvPr id="95" name="TextBox 94">
              <a:extLst>
                <a:ext uri="{FF2B5EF4-FFF2-40B4-BE49-F238E27FC236}">
                  <a16:creationId xmlns:a16="http://schemas.microsoft.com/office/drawing/2014/main" id="{F653F334-CFA6-491B-B177-D1E21AA914A9}"/>
                </a:ext>
              </a:extLst>
            </p:cNvPr>
            <p:cNvSpPr txBox="1"/>
            <p:nvPr/>
          </p:nvSpPr>
          <p:spPr>
            <a:xfrm>
              <a:off x="9556061" y="1836471"/>
              <a:ext cx="339325" cy="342401"/>
            </a:xfrm>
            <a:prstGeom prst="rect">
              <a:avLst/>
            </a:prstGeom>
            <a:noFill/>
          </p:spPr>
          <p:txBody>
            <a:bodyPr wrap="square" rtlCol="0">
              <a:spAutoFit/>
            </a:bodyPr>
            <a:lstStyle/>
            <a:p>
              <a:pPr>
                <a:lnSpc>
                  <a:spcPct val="75000"/>
                </a:lnSpc>
              </a:pPr>
              <a:r>
                <a:rPr lang="en-US" sz="2000" b="1" dirty="0">
                  <a:solidFill>
                    <a:srgbClr val="0000FF"/>
                  </a:solidFill>
                  <a:latin typeface="Segoe Print" panose="02000600000000000000" pitchFamily="2" charset="0"/>
                </a:rPr>
                <a:t>B</a:t>
              </a:r>
            </a:p>
          </p:txBody>
        </p:sp>
        <p:sp>
          <p:nvSpPr>
            <p:cNvPr id="96" name="Rectangle 95">
              <a:extLst>
                <a:ext uri="{FF2B5EF4-FFF2-40B4-BE49-F238E27FC236}">
                  <a16:creationId xmlns:a16="http://schemas.microsoft.com/office/drawing/2014/main" id="{6C1B9B29-C956-450C-92FB-5E8B230E4BD2}"/>
                </a:ext>
              </a:extLst>
            </p:cNvPr>
            <p:cNvSpPr/>
            <p:nvPr/>
          </p:nvSpPr>
          <p:spPr>
            <a:xfrm>
              <a:off x="9331485" y="1755060"/>
              <a:ext cx="1335213" cy="4206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97" name="TextBox 96">
              <a:extLst>
                <a:ext uri="{FF2B5EF4-FFF2-40B4-BE49-F238E27FC236}">
                  <a16:creationId xmlns:a16="http://schemas.microsoft.com/office/drawing/2014/main" id="{3DDC6B74-D1A4-40C0-A3D5-74E2EFD745C7}"/>
                </a:ext>
              </a:extLst>
            </p:cNvPr>
            <p:cNvSpPr txBox="1"/>
            <p:nvPr/>
          </p:nvSpPr>
          <p:spPr>
            <a:xfrm>
              <a:off x="10031349" y="1839683"/>
              <a:ext cx="339325" cy="342401"/>
            </a:xfrm>
            <a:prstGeom prst="rect">
              <a:avLst/>
            </a:prstGeom>
            <a:noFill/>
          </p:spPr>
          <p:txBody>
            <a:bodyPr wrap="square" rtlCol="0">
              <a:spAutoFit/>
            </a:bodyPr>
            <a:lstStyle/>
            <a:p>
              <a:pPr>
                <a:lnSpc>
                  <a:spcPct val="75000"/>
                </a:lnSpc>
              </a:pPr>
              <a:r>
                <a:rPr lang="en-US" sz="2000" b="1" dirty="0">
                  <a:solidFill>
                    <a:srgbClr val="0000FF"/>
                  </a:solidFill>
                  <a:latin typeface="Segoe Print" panose="02000600000000000000" pitchFamily="2" charset="0"/>
                </a:rPr>
                <a:t>B</a:t>
              </a:r>
            </a:p>
          </p:txBody>
        </p:sp>
        <p:sp>
          <p:nvSpPr>
            <p:cNvPr id="98" name="TextBox 97">
              <a:extLst>
                <a:ext uri="{FF2B5EF4-FFF2-40B4-BE49-F238E27FC236}">
                  <a16:creationId xmlns:a16="http://schemas.microsoft.com/office/drawing/2014/main" id="{963E0CD5-4F98-442C-96D9-61B8674D7CB0}"/>
                </a:ext>
              </a:extLst>
            </p:cNvPr>
            <p:cNvSpPr txBox="1"/>
            <p:nvPr/>
          </p:nvSpPr>
          <p:spPr>
            <a:xfrm>
              <a:off x="10272368" y="1839683"/>
              <a:ext cx="339325" cy="342401"/>
            </a:xfrm>
            <a:prstGeom prst="rect">
              <a:avLst/>
            </a:prstGeom>
            <a:noFill/>
          </p:spPr>
          <p:txBody>
            <a:bodyPr wrap="square" rtlCol="0">
              <a:spAutoFit/>
            </a:bodyPr>
            <a:lstStyle/>
            <a:p>
              <a:pPr>
                <a:lnSpc>
                  <a:spcPct val="75000"/>
                </a:lnSpc>
              </a:pPr>
              <a:r>
                <a:rPr lang="en-US" sz="2000" b="1" dirty="0">
                  <a:solidFill>
                    <a:srgbClr val="0000FF"/>
                  </a:solidFill>
                  <a:latin typeface="Segoe Print" panose="02000600000000000000" pitchFamily="2" charset="0"/>
                </a:rPr>
                <a:t>B</a:t>
              </a:r>
            </a:p>
          </p:txBody>
        </p:sp>
        <p:sp>
          <p:nvSpPr>
            <p:cNvPr id="99" name="TextBox 98">
              <a:extLst>
                <a:ext uri="{FF2B5EF4-FFF2-40B4-BE49-F238E27FC236}">
                  <a16:creationId xmlns:a16="http://schemas.microsoft.com/office/drawing/2014/main" id="{DE6B3265-D19D-4CF3-A16D-BC8676B70CB0}"/>
                </a:ext>
              </a:extLst>
            </p:cNvPr>
            <p:cNvSpPr txBox="1"/>
            <p:nvPr/>
          </p:nvSpPr>
          <p:spPr>
            <a:xfrm>
              <a:off x="9760972" y="1814642"/>
              <a:ext cx="339325" cy="442429"/>
            </a:xfrm>
            <a:prstGeom prst="rect">
              <a:avLst/>
            </a:prstGeom>
            <a:noFill/>
          </p:spPr>
          <p:txBody>
            <a:bodyPr wrap="square" rtlCol="0">
              <a:spAutoFit/>
            </a:bodyPr>
            <a:lstStyle/>
            <a:p>
              <a:pPr>
                <a:lnSpc>
                  <a:spcPct val="75000"/>
                </a:lnSpc>
              </a:pPr>
              <a:r>
                <a:rPr lang="en-US" sz="2800" b="1" dirty="0">
                  <a:solidFill>
                    <a:srgbClr val="C00000"/>
                  </a:solidFill>
                  <a:latin typeface="Segoe Print" panose="02000600000000000000" pitchFamily="2" charset="0"/>
                </a:rPr>
                <a:t>B</a:t>
              </a:r>
            </a:p>
          </p:txBody>
        </p:sp>
      </p:grpSp>
      <p:grpSp>
        <p:nvGrpSpPr>
          <p:cNvPr id="100" name="Group 99">
            <a:extLst>
              <a:ext uri="{FF2B5EF4-FFF2-40B4-BE49-F238E27FC236}">
                <a16:creationId xmlns:a16="http://schemas.microsoft.com/office/drawing/2014/main" id="{75C30FBB-B2B3-4256-BB9B-1571565855EC}"/>
              </a:ext>
            </a:extLst>
          </p:cNvPr>
          <p:cNvGrpSpPr/>
          <p:nvPr/>
        </p:nvGrpSpPr>
        <p:grpSpPr>
          <a:xfrm>
            <a:off x="5454054" y="3874463"/>
            <a:ext cx="1335213" cy="502011"/>
            <a:chOff x="9331485" y="1755060"/>
            <a:chExt cx="1335213" cy="502011"/>
          </a:xfrm>
        </p:grpSpPr>
        <p:sp>
          <p:nvSpPr>
            <p:cNvPr id="101" name="TextBox 100">
              <a:extLst>
                <a:ext uri="{FF2B5EF4-FFF2-40B4-BE49-F238E27FC236}">
                  <a16:creationId xmlns:a16="http://schemas.microsoft.com/office/drawing/2014/main" id="{BDCCD52C-B802-4EA2-982F-6C7B082E4B61}"/>
                </a:ext>
              </a:extLst>
            </p:cNvPr>
            <p:cNvSpPr txBox="1"/>
            <p:nvPr/>
          </p:nvSpPr>
          <p:spPr>
            <a:xfrm>
              <a:off x="9331486" y="1833259"/>
              <a:ext cx="339325" cy="342401"/>
            </a:xfrm>
            <a:prstGeom prst="rect">
              <a:avLst/>
            </a:prstGeom>
            <a:noFill/>
          </p:spPr>
          <p:txBody>
            <a:bodyPr wrap="square" rtlCol="0">
              <a:spAutoFit/>
            </a:bodyPr>
            <a:lstStyle/>
            <a:p>
              <a:pPr>
                <a:lnSpc>
                  <a:spcPct val="75000"/>
                </a:lnSpc>
              </a:pPr>
              <a:r>
                <a:rPr lang="en-US" sz="2000" b="1" dirty="0">
                  <a:solidFill>
                    <a:srgbClr val="0000FF"/>
                  </a:solidFill>
                  <a:latin typeface="Segoe Print" panose="02000600000000000000" pitchFamily="2" charset="0"/>
                </a:rPr>
                <a:t>B</a:t>
              </a:r>
            </a:p>
          </p:txBody>
        </p:sp>
        <p:sp>
          <p:nvSpPr>
            <p:cNvPr id="102" name="TextBox 101">
              <a:extLst>
                <a:ext uri="{FF2B5EF4-FFF2-40B4-BE49-F238E27FC236}">
                  <a16:creationId xmlns:a16="http://schemas.microsoft.com/office/drawing/2014/main" id="{605833EA-38E6-4EC1-95FC-53F9CC122B17}"/>
                </a:ext>
              </a:extLst>
            </p:cNvPr>
            <p:cNvSpPr txBox="1"/>
            <p:nvPr/>
          </p:nvSpPr>
          <p:spPr>
            <a:xfrm>
              <a:off x="9556061" y="1836471"/>
              <a:ext cx="339325" cy="342401"/>
            </a:xfrm>
            <a:prstGeom prst="rect">
              <a:avLst/>
            </a:prstGeom>
            <a:noFill/>
          </p:spPr>
          <p:txBody>
            <a:bodyPr wrap="square" rtlCol="0">
              <a:spAutoFit/>
            </a:bodyPr>
            <a:lstStyle/>
            <a:p>
              <a:pPr>
                <a:lnSpc>
                  <a:spcPct val="75000"/>
                </a:lnSpc>
              </a:pPr>
              <a:r>
                <a:rPr lang="en-US" sz="2000" b="1" dirty="0">
                  <a:solidFill>
                    <a:srgbClr val="0000FF"/>
                  </a:solidFill>
                  <a:latin typeface="Segoe Print" panose="02000600000000000000" pitchFamily="2" charset="0"/>
                </a:rPr>
                <a:t>B</a:t>
              </a:r>
            </a:p>
          </p:txBody>
        </p:sp>
        <p:sp>
          <p:nvSpPr>
            <p:cNvPr id="103" name="Rectangle 102">
              <a:extLst>
                <a:ext uri="{FF2B5EF4-FFF2-40B4-BE49-F238E27FC236}">
                  <a16:creationId xmlns:a16="http://schemas.microsoft.com/office/drawing/2014/main" id="{A4E592D8-08D7-444C-B9E1-0879DFE0175A}"/>
                </a:ext>
              </a:extLst>
            </p:cNvPr>
            <p:cNvSpPr/>
            <p:nvPr/>
          </p:nvSpPr>
          <p:spPr>
            <a:xfrm>
              <a:off x="9331485" y="1755060"/>
              <a:ext cx="1335213" cy="4206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04" name="TextBox 103">
              <a:extLst>
                <a:ext uri="{FF2B5EF4-FFF2-40B4-BE49-F238E27FC236}">
                  <a16:creationId xmlns:a16="http://schemas.microsoft.com/office/drawing/2014/main" id="{C591B1B5-2F60-4A44-BD2D-4875668A6F45}"/>
                </a:ext>
              </a:extLst>
            </p:cNvPr>
            <p:cNvSpPr txBox="1"/>
            <p:nvPr/>
          </p:nvSpPr>
          <p:spPr>
            <a:xfrm>
              <a:off x="10031349" y="1839683"/>
              <a:ext cx="339325" cy="342401"/>
            </a:xfrm>
            <a:prstGeom prst="rect">
              <a:avLst/>
            </a:prstGeom>
            <a:noFill/>
          </p:spPr>
          <p:txBody>
            <a:bodyPr wrap="square" rtlCol="0">
              <a:spAutoFit/>
            </a:bodyPr>
            <a:lstStyle/>
            <a:p>
              <a:pPr>
                <a:lnSpc>
                  <a:spcPct val="75000"/>
                </a:lnSpc>
              </a:pPr>
              <a:r>
                <a:rPr lang="en-US" sz="2000" b="1" dirty="0">
                  <a:solidFill>
                    <a:srgbClr val="0000FF"/>
                  </a:solidFill>
                  <a:latin typeface="Segoe Print" panose="02000600000000000000" pitchFamily="2" charset="0"/>
                </a:rPr>
                <a:t>B</a:t>
              </a:r>
            </a:p>
          </p:txBody>
        </p:sp>
        <p:sp>
          <p:nvSpPr>
            <p:cNvPr id="105" name="TextBox 104">
              <a:extLst>
                <a:ext uri="{FF2B5EF4-FFF2-40B4-BE49-F238E27FC236}">
                  <a16:creationId xmlns:a16="http://schemas.microsoft.com/office/drawing/2014/main" id="{BAC6B30F-6A3A-48B3-8FB5-7158706A55B1}"/>
                </a:ext>
              </a:extLst>
            </p:cNvPr>
            <p:cNvSpPr txBox="1"/>
            <p:nvPr/>
          </p:nvSpPr>
          <p:spPr>
            <a:xfrm>
              <a:off x="10272368" y="1839683"/>
              <a:ext cx="339325" cy="342401"/>
            </a:xfrm>
            <a:prstGeom prst="rect">
              <a:avLst/>
            </a:prstGeom>
            <a:noFill/>
          </p:spPr>
          <p:txBody>
            <a:bodyPr wrap="square" rtlCol="0">
              <a:spAutoFit/>
            </a:bodyPr>
            <a:lstStyle/>
            <a:p>
              <a:pPr>
                <a:lnSpc>
                  <a:spcPct val="75000"/>
                </a:lnSpc>
              </a:pPr>
              <a:r>
                <a:rPr lang="en-US" sz="2000" b="1" dirty="0">
                  <a:solidFill>
                    <a:srgbClr val="0000FF"/>
                  </a:solidFill>
                  <a:latin typeface="Segoe Print" panose="02000600000000000000" pitchFamily="2" charset="0"/>
                </a:rPr>
                <a:t>B</a:t>
              </a:r>
            </a:p>
          </p:txBody>
        </p:sp>
        <p:sp>
          <p:nvSpPr>
            <p:cNvPr id="106" name="TextBox 105">
              <a:extLst>
                <a:ext uri="{FF2B5EF4-FFF2-40B4-BE49-F238E27FC236}">
                  <a16:creationId xmlns:a16="http://schemas.microsoft.com/office/drawing/2014/main" id="{F021780D-FC10-4F0F-BDDC-C5CAF6916571}"/>
                </a:ext>
              </a:extLst>
            </p:cNvPr>
            <p:cNvSpPr txBox="1"/>
            <p:nvPr/>
          </p:nvSpPr>
          <p:spPr>
            <a:xfrm>
              <a:off x="9760972" y="1814642"/>
              <a:ext cx="339325" cy="442429"/>
            </a:xfrm>
            <a:prstGeom prst="rect">
              <a:avLst/>
            </a:prstGeom>
            <a:noFill/>
          </p:spPr>
          <p:txBody>
            <a:bodyPr wrap="square" rtlCol="0">
              <a:spAutoFit/>
            </a:bodyPr>
            <a:lstStyle/>
            <a:p>
              <a:pPr>
                <a:lnSpc>
                  <a:spcPct val="75000"/>
                </a:lnSpc>
              </a:pPr>
              <a:r>
                <a:rPr lang="en-US" sz="2800" b="1" dirty="0">
                  <a:solidFill>
                    <a:srgbClr val="C00000"/>
                  </a:solidFill>
                  <a:latin typeface="Segoe Print" panose="02000600000000000000" pitchFamily="2" charset="0"/>
                </a:rPr>
                <a:t>B</a:t>
              </a:r>
            </a:p>
          </p:txBody>
        </p:sp>
      </p:grpSp>
      <p:grpSp>
        <p:nvGrpSpPr>
          <p:cNvPr id="107" name="Group 106">
            <a:extLst>
              <a:ext uri="{FF2B5EF4-FFF2-40B4-BE49-F238E27FC236}">
                <a16:creationId xmlns:a16="http://schemas.microsoft.com/office/drawing/2014/main" id="{0A58CD22-EE21-474A-A0B9-4A402972FA67}"/>
              </a:ext>
            </a:extLst>
          </p:cNvPr>
          <p:cNvGrpSpPr/>
          <p:nvPr/>
        </p:nvGrpSpPr>
        <p:grpSpPr>
          <a:xfrm>
            <a:off x="1049256" y="3834510"/>
            <a:ext cx="1335213" cy="502011"/>
            <a:chOff x="9331485" y="1755060"/>
            <a:chExt cx="1335213" cy="502011"/>
          </a:xfrm>
        </p:grpSpPr>
        <p:sp>
          <p:nvSpPr>
            <p:cNvPr id="108" name="TextBox 107">
              <a:extLst>
                <a:ext uri="{FF2B5EF4-FFF2-40B4-BE49-F238E27FC236}">
                  <a16:creationId xmlns:a16="http://schemas.microsoft.com/office/drawing/2014/main" id="{1C12FB4E-CDE2-4FFF-BF3D-85A7E16254CA}"/>
                </a:ext>
              </a:extLst>
            </p:cNvPr>
            <p:cNvSpPr txBox="1"/>
            <p:nvPr/>
          </p:nvSpPr>
          <p:spPr>
            <a:xfrm>
              <a:off x="9331486" y="1833259"/>
              <a:ext cx="339325" cy="342401"/>
            </a:xfrm>
            <a:prstGeom prst="rect">
              <a:avLst/>
            </a:prstGeom>
            <a:noFill/>
          </p:spPr>
          <p:txBody>
            <a:bodyPr wrap="square" rtlCol="0">
              <a:spAutoFit/>
            </a:bodyPr>
            <a:lstStyle/>
            <a:p>
              <a:pPr>
                <a:lnSpc>
                  <a:spcPct val="75000"/>
                </a:lnSpc>
              </a:pPr>
              <a:r>
                <a:rPr lang="en-US" sz="2000" b="1" dirty="0">
                  <a:solidFill>
                    <a:srgbClr val="0000FF"/>
                  </a:solidFill>
                  <a:latin typeface="Segoe Print" panose="02000600000000000000" pitchFamily="2" charset="0"/>
                </a:rPr>
                <a:t>B</a:t>
              </a:r>
            </a:p>
          </p:txBody>
        </p:sp>
        <p:sp>
          <p:nvSpPr>
            <p:cNvPr id="109" name="TextBox 108">
              <a:extLst>
                <a:ext uri="{FF2B5EF4-FFF2-40B4-BE49-F238E27FC236}">
                  <a16:creationId xmlns:a16="http://schemas.microsoft.com/office/drawing/2014/main" id="{560A5B8E-CC95-4A40-8E9E-B05BCF2CD8A5}"/>
                </a:ext>
              </a:extLst>
            </p:cNvPr>
            <p:cNvSpPr txBox="1"/>
            <p:nvPr/>
          </p:nvSpPr>
          <p:spPr>
            <a:xfrm>
              <a:off x="9556061" y="1836471"/>
              <a:ext cx="339325" cy="342401"/>
            </a:xfrm>
            <a:prstGeom prst="rect">
              <a:avLst/>
            </a:prstGeom>
            <a:noFill/>
          </p:spPr>
          <p:txBody>
            <a:bodyPr wrap="square" rtlCol="0">
              <a:spAutoFit/>
            </a:bodyPr>
            <a:lstStyle/>
            <a:p>
              <a:pPr>
                <a:lnSpc>
                  <a:spcPct val="75000"/>
                </a:lnSpc>
              </a:pPr>
              <a:r>
                <a:rPr lang="en-US" sz="2000" b="1" dirty="0">
                  <a:solidFill>
                    <a:srgbClr val="0000FF"/>
                  </a:solidFill>
                  <a:latin typeface="Segoe Print" panose="02000600000000000000" pitchFamily="2" charset="0"/>
                </a:rPr>
                <a:t>B</a:t>
              </a:r>
            </a:p>
          </p:txBody>
        </p:sp>
        <p:sp>
          <p:nvSpPr>
            <p:cNvPr id="110" name="Rectangle 109">
              <a:extLst>
                <a:ext uri="{FF2B5EF4-FFF2-40B4-BE49-F238E27FC236}">
                  <a16:creationId xmlns:a16="http://schemas.microsoft.com/office/drawing/2014/main" id="{381C13EB-713F-4228-82B5-AFDD16A2F2A1}"/>
                </a:ext>
              </a:extLst>
            </p:cNvPr>
            <p:cNvSpPr/>
            <p:nvPr/>
          </p:nvSpPr>
          <p:spPr>
            <a:xfrm>
              <a:off x="9331485" y="1755060"/>
              <a:ext cx="1335213" cy="4206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11" name="TextBox 110">
              <a:extLst>
                <a:ext uri="{FF2B5EF4-FFF2-40B4-BE49-F238E27FC236}">
                  <a16:creationId xmlns:a16="http://schemas.microsoft.com/office/drawing/2014/main" id="{001E32CF-E957-4D18-ABC1-5B9DFEA6A29D}"/>
                </a:ext>
              </a:extLst>
            </p:cNvPr>
            <p:cNvSpPr txBox="1"/>
            <p:nvPr/>
          </p:nvSpPr>
          <p:spPr>
            <a:xfrm>
              <a:off x="10031349" y="1839683"/>
              <a:ext cx="339325" cy="342401"/>
            </a:xfrm>
            <a:prstGeom prst="rect">
              <a:avLst/>
            </a:prstGeom>
            <a:noFill/>
          </p:spPr>
          <p:txBody>
            <a:bodyPr wrap="square" rtlCol="0">
              <a:spAutoFit/>
            </a:bodyPr>
            <a:lstStyle/>
            <a:p>
              <a:pPr>
                <a:lnSpc>
                  <a:spcPct val="75000"/>
                </a:lnSpc>
              </a:pPr>
              <a:r>
                <a:rPr lang="en-US" sz="2000" b="1" dirty="0">
                  <a:solidFill>
                    <a:srgbClr val="0000FF"/>
                  </a:solidFill>
                  <a:latin typeface="Segoe Print" panose="02000600000000000000" pitchFamily="2" charset="0"/>
                </a:rPr>
                <a:t>B</a:t>
              </a:r>
            </a:p>
          </p:txBody>
        </p:sp>
        <p:sp>
          <p:nvSpPr>
            <p:cNvPr id="112" name="TextBox 111">
              <a:extLst>
                <a:ext uri="{FF2B5EF4-FFF2-40B4-BE49-F238E27FC236}">
                  <a16:creationId xmlns:a16="http://schemas.microsoft.com/office/drawing/2014/main" id="{8BD406AF-6997-41BD-8AB2-77FB0953654D}"/>
                </a:ext>
              </a:extLst>
            </p:cNvPr>
            <p:cNvSpPr txBox="1"/>
            <p:nvPr/>
          </p:nvSpPr>
          <p:spPr>
            <a:xfrm>
              <a:off x="10272368" y="1839683"/>
              <a:ext cx="339325" cy="342401"/>
            </a:xfrm>
            <a:prstGeom prst="rect">
              <a:avLst/>
            </a:prstGeom>
            <a:noFill/>
          </p:spPr>
          <p:txBody>
            <a:bodyPr wrap="square" rtlCol="0">
              <a:spAutoFit/>
            </a:bodyPr>
            <a:lstStyle/>
            <a:p>
              <a:pPr>
                <a:lnSpc>
                  <a:spcPct val="75000"/>
                </a:lnSpc>
              </a:pPr>
              <a:r>
                <a:rPr lang="en-US" sz="2000" b="1" dirty="0">
                  <a:solidFill>
                    <a:srgbClr val="0000FF"/>
                  </a:solidFill>
                  <a:latin typeface="Segoe Print" panose="02000600000000000000" pitchFamily="2" charset="0"/>
                </a:rPr>
                <a:t>B</a:t>
              </a:r>
            </a:p>
          </p:txBody>
        </p:sp>
        <p:sp>
          <p:nvSpPr>
            <p:cNvPr id="113" name="TextBox 112">
              <a:extLst>
                <a:ext uri="{FF2B5EF4-FFF2-40B4-BE49-F238E27FC236}">
                  <a16:creationId xmlns:a16="http://schemas.microsoft.com/office/drawing/2014/main" id="{FE15AC77-4761-4D53-A072-C3ED87306406}"/>
                </a:ext>
              </a:extLst>
            </p:cNvPr>
            <p:cNvSpPr txBox="1"/>
            <p:nvPr/>
          </p:nvSpPr>
          <p:spPr>
            <a:xfrm>
              <a:off x="9760972" y="1814642"/>
              <a:ext cx="339325" cy="442429"/>
            </a:xfrm>
            <a:prstGeom prst="rect">
              <a:avLst/>
            </a:prstGeom>
            <a:noFill/>
          </p:spPr>
          <p:txBody>
            <a:bodyPr wrap="square" rtlCol="0">
              <a:spAutoFit/>
            </a:bodyPr>
            <a:lstStyle/>
            <a:p>
              <a:pPr>
                <a:lnSpc>
                  <a:spcPct val="75000"/>
                </a:lnSpc>
              </a:pPr>
              <a:r>
                <a:rPr lang="en-US" sz="2800" b="1" dirty="0">
                  <a:solidFill>
                    <a:srgbClr val="C00000"/>
                  </a:solidFill>
                  <a:latin typeface="Segoe Print" panose="02000600000000000000" pitchFamily="2" charset="0"/>
                </a:rPr>
                <a:t>B</a:t>
              </a:r>
            </a:p>
          </p:txBody>
        </p:sp>
      </p:grpSp>
      <p:grpSp>
        <p:nvGrpSpPr>
          <p:cNvPr id="114" name="Group 113">
            <a:extLst>
              <a:ext uri="{FF2B5EF4-FFF2-40B4-BE49-F238E27FC236}">
                <a16:creationId xmlns:a16="http://schemas.microsoft.com/office/drawing/2014/main" id="{1D73DFE6-83EF-4CCE-9464-77EBBD06C2A2}"/>
              </a:ext>
            </a:extLst>
          </p:cNvPr>
          <p:cNvGrpSpPr/>
          <p:nvPr/>
        </p:nvGrpSpPr>
        <p:grpSpPr>
          <a:xfrm>
            <a:off x="5180685" y="3250997"/>
            <a:ext cx="1335213" cy="502011"/>
            <a:chOff x="9331485" y="1755060"/>
            <a:chExt cx="1335213" cy="502011"/>
          </a:xfrm>
        </p:grpSpPr>
        <p:sp>
          <p:nvSpPr>
            <p:cNvPr id="115" name="TextBox 114">
              <a:extLst>
                <a:ext uri="{FF2B5EF4-FFF2-40B4-BE49-F238E27FC236}">
                  <a16:creationId xmlns:a16="http://schemas.microsoft.com/office/drawing/2014/main" id="{B24F3C63-029E-4624-AD41-959A83FC262F}"/>
                </a:ext>
              </a:extLst>
            </p:cNvPr>
            <p:cNvSpPr txBox="1"/>
            <p:nvPr/>
          </p:nvSpPr>
          <p:spPr>
            <a:xfrm>
              <a:off x="9331486" y="1833259"/>
              <a:ext cx="339325" cy="342401"/>
            </a:xfrm>
            <a:prstGeom prst="rect">
              <a:avLst/>
            </a:prstGeom>
            <a:noFill/>
          </p:spPr>
          <p:txBody>
            <a:bodyPr wrap="square" rtlCol="0">
              <a:spAutoFit/>
            </a:bodyPr>
            <a:lstStyle/>
            <a:p>
              <a:pPr>
                <a:lnSpc>
                  <a:spcPct val="75000"/>
                </a:lnSpc>
              </a:pPr>
              <a:r>
                <a:rPr lang="en-US" sz="2000" b="1" dirty="0">
                  <a:solidFill>
                    <a:srgbClr val="0000FF"/>
                  </a:solidFill>
                  <a:latin typeface="Segoe Print" panose="02000600000000000000" pitchFamily="2" charset="0"/>
                </a:rPr>
                <a:t>B</a:t>
              </a:r>
            </a:p>
          </p:txBody>
        </p:sp>
        <p:sp>
          <p:nvSpPr>
            <p:cNvPr id="116" name="TextBox 115">
              <a:extLst>
                <a:ext uri="{FF2B5EF4-FFF2-40B4-BE49-F238E27FC236}">
                  <a16:creationId xmlns:a16="http://schemas.microsoft.com/office/drawing/2014/main" id="{2D374F59-BD51-4139-8371-742A93278A97}"/>
                </a:ext>
              </a:extLst>
            </p:cNvPr>
            <p:cNvSpPr txBox="1"/>
            <p:nvPr/>
          </p:nvSpPr>
          <p:spPr>
            <a:xfrm>
              <a:off x="9556061" y="1836471"/>
              <a:ext cx="339325" cy="342401"/>
            </a:xfrm>
            <a:prstGeom prst="rect">
              <a:avLst/>
            </a:prstGeom>
            <a:noFill/>
          </p:spPr>
          <p:txBody>
            <a:bodyPr wrap="square" rtlCol="0">
              <a:spAutoFit/>
            </a:bodyPr>
            <a:lstStyle/>
            <a:p>
              <a:pPr>
                <a:lnSpc>
                  <a:spcPct val="75000"/>
                </a:lnSpc>
              </a:pPr>
              <a:r>
                <a:rPr lang="en-US" sz="2000" b="1" dirty="0">
                  <a:solidFill>
                    <a:srgbClr val="0000FF"/>
                  </a:solidFill>
                  <a:latin typeface="Segoe Print" panose="02000600000000000000" pitchFamily="2" charset="0"/>
                </a:rPr>
                <a:t>B</a:t>
              </a:r>
            </a:p>
          </p:txBody>
        </p:sp>
        <p:sp>
          <p:nvSpPr>
            <p:cNvPr id="117" name="Rectangle 116">
              <a:extLst>
                <a:ext uri="{FF2B5EF4-FFF2-40B4-BE49-F238E27FC236}">
                  <a16:creationId xmlns:a16="http://schemas.microsoft.com/office/drawing/2014/main" id="{B7554B07-E689-40F0-B2D5-F6CC259F4605}"/>
                </a:ext>
              </a:extLst>
            </p:cNvPr>
            <p:cNvSpPr/>
            <p:nvPr/>
          </p:nvSpPr>
          <p:spPr>
            <a:xfrm>
              <a:off x="9331485" y="1755060"/>
              <a:ext cx="1335213" cy="4206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18" name="TextBox 117">
              <a:extLst>
                <a:ext uri="{FF2B5EF4-FFF2-40B4-BE49-F238E27FC236}">
                  <a16:creationId xmlns:a16="http://schemas.microsoft.com/office/drawing/2014/main" id="{44E2B095-C17A-40ED-8167-1587765EA2B9}"/>
                </a:ext>
              </a:extLst>
            </p:cNvPr>
            <p:cNvSpPr txBox="1"/>
            <p:nvPr/>
          </p:nvSpPr>
          <p:spPr>
            <a:xfrm>
              <a:off x="10031349" y="1839683"/>
              <a:ext cx="339325" cy="342401"/>
            </a:xfrm>
            <a:prstGeom prst="rect">
              <a:avLst/>
            </a:prstGeom>
            <a:noFill/>
          </p:spPr>
          <p:txBody>
            <a:bodyPr wrap="square" rtlCol="0">
              <a:spAutoFit/>
            </a:bodyPr>
            <a:lstStyle/>
            <a:p>
              <a:pPr>
                <a:lnSpc>
                  <a:spcPct val="75000"/>
                </a:lnSpc>
              </a:pPr>
              <a:r>
                <a:rPr lang="en-US" sz="2000" b="1" dirty="0">
                  <a:solidFill>
                    <a:srgbClr val="0000FF"/>
                  </a:solidFill>
                  <a:latin typeface="Segoe Print" panose="02000600000000000000" pitchFamily="2" charset="0"/>
                </a:rPr>
                <a:t>B</a:t>
              </a:r>
            </a:p>
          </p:txBody>
        </p:sp>
        <p:sp>
          <p:nvSpPr>
            <p:cNvPr id="119" name="TextBox 118">
              <a:extLst>
                <a:ext uri="{FF2B5EF4-FFF2-40B4-BE49-F238E27FC236}">
                  <a16:creationId xmlns:a16="http://schemas.microsoft.com/office/drawing/2014/main" id="{DE801C75-7729-4F72-A838-BC965D6DF2F2}"/>
                </a:ext>
              </a:extLst>
            </p:cNvPr>
            <p:cNvSpPr txBox="1"/>
            <p:nvPr/>
          </p:nvSpPr>
          <p:spPr>
            <a:xfrm>
              <a:off x="10272368" y="1839683"/>
              <a:ext cx="339325" cy="342401"/>
            </a:xfrm>
            <a:prstGeom prst="rect">
              <a:avLst/>
            </a:prstGeom>
            <a:noFill/>
          </p:spPr>
          <p:txBody>
            <a:bodyPr wrap="square" rtlCol="0">
              <a:spAutoFit/>
            </a:bodyPr>
            <a:lstStyle/>
            <a:p>
              <a:pPr>
                <a:lnSpc>
                  <a:spcPct val="75000"/>
                </a:lnSpc>
              </a:pPr>
              <a:r>
                <a:rPr lang="en-US" sz="2000" b="1" dirty="0">
                  <a:solidFill>
                    <a:srgbClr val="0000FF"/>
                  </a:solidFill>
                  <a:latin typeface="Segoe Print" panose="02000600000000000000" pitchFamily="2" charset="0"/>
                </a:rPr>
                <a:t>B</a:t>
              </a:r>
            </a:p>
          </p:txBody>
        </p:sp>
        <p:sp>
          <p:nvSpPr>
            <p:cNvPr id="120" name="TextBox 119">
              <a:extLst>
                <a:ext uri="{FF2B5EF4-FFF2-40B4-BE49-F238E27FC236}">
                  <a16:creationId xmlns:a16="http://schemas.microsoft.com/office/drawing/2014/main" id="{315E8C6B-65EC-44BE-8009-5009C6B1C3AF}"/>
                </a:ext>
              </a:extLst>
            </p:cNvPr>
            <p:cNvSpPr txBox="1"/>
            <p:nvPr/>
          </p:nvSpPr>
          <p:spPr>
            <a:xfrm>
              <a:off x="9760972" y="1814642"/>
              <a:ext cx="339325" cy="442429"/>
            </a:xfrm>
            <a:prstGeom prst="rect">
              <a:avLst/>
            </a:prstGeom>
            <a:noFill/>
          </p:spPr>
          <p:txBody>
            <a:bodyPr wrap="square" rtlCol="0">
              <a:spAutoFit/>
            </a:bodyPr>
            <a:lstStyle/>
            <a:p>
              <a:pPr>
                <a:lnSpc>
                  <a:spcPct val="75000"/>
                </a:lnSpc>
              </a:pPr>
              <a:r>
                <a:rPr lang="en-US" sz="2800" b="1" dirty="0">
                  <a:solidFill>
                    <a:srgbClr val="C00000"/>
                  </a:solidFill>
                  <a:latin typeface="Segoe Print" panose="02000600000000000000" pitchFamily="2" charset="0"/>
                </a:rPr>
                <a:t>B</a:t>
              </a:r>
            </a:p>
          </p:txBody>
        </p:sp>
      </p:grpSp>
      <p:grpSp>
        <p:nvGrpSpPr>
          <p:cNvPr id="121" name="Group 120">
            <a:extLst>
              <a:ext uri="{FF2B5EF4-FFF2-40B4-BE49-F238E27FC236}">
                <a16:creationId xmlns:a16="http://schemas.microsoft.com/office/drawing/2014/main" id="{F34EA456-804C-448D-B89A-2C01F7D961DD}"/>
              </a:ext>
            </a:extLst>
          </p:cNvPr>
          <p:cNvGrpSpPr/>
          <p:nvPr/>
        </p:nvGrpSpPr>
        <p:grpSpPr>
          <a:xfrm>
            <a:off x="1003198" y="3108907"/>
            <a:ext cx="1335213" cy="502011"/>
            <a:chOff x="9331485" y="1755060"/>
            <a:chExt cx="1335213" cy="502011"/>
          </a:xfrm>
        </p:grpSpPr>
        <p:sp>
          <p:nvSpPr>
            <p:cNvPr id="122" name="TextBox 121">
              <a:extLst>
                <a:ext uri="{FF2B5EF4-FFF2-40B4-BE49-F238E27FC236}">
                  <a16:creationId xmlns:a16="http://schemas.microsoft.com/office/drawing/2014/main" id="{C60134EF-AF36-4C79-B759-058B93BE30E6}"/>
                </a:ext>
              </a:extLst>
            </p:cNvPr>
            <p:cNvSpPr txBox="1"/>
            <p:nvPr/>
          </p:nvSpPr>
          <p:spPr>
            <a:xfrm>
              <a:off x="9331486" y="1833259"/>
              <a:ext cx="339325" cy="342401"/>
            </a:xfrm>
            <a:prstGeom prst="rect">
              <a:avLst/>
            </a:prstGeom>
            <a:noFill/>
          </p:spPr>
          <p:txBody>
            <a:bodyPr wrap="square" rtlCol="0">
              <a:spAutoFit/>
            </a:bodyPr>
            <a:lstStyle/>
            <a:p>
              <a:pPr>
                <a:lnSpc>
                  <a:spcPct val="75000"/>
                </a:lnSpc>
              </a:pPr>
              <a:r>
                <a:rPr lang="en-US" sz="2000" b="1" dirty="0">
                  <a:solidFill>
                    <a:srgbClr val="0000FF"/>
                  </a:solidFill>
                  <a:latin typeface="Segoe Print" panose="02000600000000000000" pitchFamily="2" charset="0"/>
                </a:rPr>
                <a:t>B</a:t>
              </a:r>
            </a:p>
          </p:txBody>
        </p:sp>
        <p:sp>
          <p:nvSpPr>
            <p:cNvPr id="123" name="TextBox 122">
              <a:extLst>
                <a:ext uri="{FF2B5EF4-FFF2-40B4-BE49-F238E27FC236}">
                  <a16:creationId xmlns:a16="http://schemas.microsoft.com/office/drawing/2014/main" id="{E04B16A1-CE6E-4202-BC5B-5A6C98DFB850}"/>
                </a:ext>
              </a:extLst>
            </p:cNvPr>
            <p:cNvSpPr txBox="1"/>
            <p:nvPr/>
          </p:nvSpPr>
          <p:spPr>
            <a:xfrm>
              <a:off x="9556061" y="1836471"/>
              <a:ext cx="339325" cy="342401"/>
            </a:xfrm>
            <a:prstGeom prst="rect">
              <a:avLst/>
            </a:prstGeom>
            <a:noFill/>
          </p:spPr>
          <p:txBody>
            <a:bodyPr wrap="square" rtlCol="0">
              <a:spAutoFit/>
            </a:bodyPr>
            <a:lstStyle/>
            <a:p>
              <a:pPr>
                <a:lnSpc>
                  <a:spcPct val="75000"/>
                </a:lnSpc>
              </a:pPr>
              <a:r>
                <a:rPr lang="en-US" sz="2000" b="1" dirty="0">
                  <a:solidFill>
                    <a:srgbClr val="0000FF"/>
                  </a:solidFill>
                  <a:latin typeface="Segoe Print" panose="02000600000000000000" pitchFamily="2" charset="0"/>
                </a:rPr>
                <a:t>B</a:t>
              </a:r>
            </a:p>
          </p:txBody>
        </p:sp>
        <p:sp>
          <p:nvSpPr>
            <p:cNvPr id="124" name="Rectangle 123">
              <a:extLst>
                <a:ext uri="{FF2B5EF4-FFF2-40B4-BE49-F238E27FC236}">
                  <a16:creationId xmlns:a16="http://schemas.microsoft.com/office/drawing/2014/main" id="{582158FF-5F48-4E26-A7EB-EB58AC61C896}"/>
                </a:ext>
              </a:extLst>
            </p:cNvPr>
            <p:cNvSpPr/>
            <p:nvPr/>
          </p:nvSpPr>
          <p:spPr>
            <a:xfrm>
              <a:off x="9331485" y="1755060"/>
              <a:ext cx="1335213" cy="4206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25" name="TextBox 124">
              <a:extLst>
                <a:ext uri="{FF2B5EF4-FFF2-40B4-BE49-F238E27FC236}">
                  <a16:creationId xmlns:a16="http://schemas.microsoft.com/office/drawing/2014/main" id="{B9B3A1F7-D30B-4DC2-B77B-4DCE8BF85CD5}"/>
                </a:ext>
              </a:extLst>
            </p:cNvPr>
            <p:cNvSpPr txBox="1"/>
            <p:nvPr/>
          </p:nvSpPr>
          <p:spPr>
            <a:xfrm>
              <a:off x="10031349" y="1839683"/>
              <a:ext cx="339325" cy="342401"/>
            </a:xfrm>
            <a:prstGeom prst="rect">
              <a:avLst/>
            </a:prstGeom>
            <a:noFill/>
          </p:spPr>
          <p:txBody>
            <a:bodyPr wrap="square" rtlCol="0">
              <a:spAutoFit/>
            </a:bodyPr>
            <a:lstStyle/>
            <a:p>
              <a:pPr>
                <a:lnSpc>
                  <a:spcPct val="75000"/>
                </a:lnSpc>
              </a:pPr>
              <a:r>
                <a:rPr lang="en-US" sz="2000" b="1" dirty="0">
                  <a:solidFill>
                    <a:srgbClr val="0000FF"/>
                  </a:solidFill>
                  <a:latin typeface="Segoe Print" panose="02000600000000000000" pitchFamily="2" charset="0"/>
                </a:rPr>
                <a:t>B</a:t>
              </a:r>
            </a:p>
          </p:txBody>
        </p:sp>
        <p:sp>
          <p:nvSpPr>
            <p:cNvPr id="126" name="TextBox 125">
              <a:extLst>
                <a:ext uri="{FF2B5EF4-FFF2-40B4-BE49-F238E27FC236}">
                  <a16:creationId xmlns:a16="http://schemas.microsoft.com/office/drawing/2014/main" id="{4AA808C8-CF76-4FDB-9FC1-7BDC37E2ED82}"/>
                </a:ext>
              </a:extLst>
            </p:cNvPr>
            <p:cNvSpPr txBox="1"/>
            <p:nvPr/>
          </p:nvSpPr>
          <p:spPr>
            <a:xfrm>
              <a:off x="10272368" y="1839683"/>
              <a:ext cx="339325" cy="342401"/>
            </a:xfrm>
            <a:prstGeom prst="rect">
              <a:avLst/>
            </a:prstGeom>
            <a:noFill/>
          </p:spPr>
          <p:txBody>
            <a:bodyPr wrap="square" rtlCol="0">
              <a:spAutoFit/>
            </a:bodyPr>
            <a:lstStyle/>
            <a:p>
              <a:pPr>
                <a:lnSpc>
                  <a:spcPct val="75000"/>
                </a:lnSpc>
              </a:pPr>
              <a:r>
                <a:rPr lang="en-US" sz="2000" b="1" dirty="0">
                  <a:solidFill>
                    <a:srgbClr val="0000FF"/>
                  </a:solidFill>
                  <a:latin typeface="Segoe Print" panose="02000600000000000000" pitchFamily="2" charset="0"/>
                </a:rPr>
                <a:t>B</a:t>
              </a:r>
            </a:p>
          </p:txBody>
        </p:sp>
        <p:sp>
          <p:nvSpPr>
            <p:cNvPr id="127" name="TextBox 126">
              <a:extLst>
                <a:ext uri="{FF2B5EF4-FFF2-40B4-BE49-F238E27FC236}">
                  <a16:creationId xmlns:a16="http://schemas.microsoft.com/office/drawing/2014/main" id="{31356630-E992-413D-98B5-9F9C47BB20D6}"/>
                </a:ext>
              </a:extLst>
            </p:cNvPr>
            <p:cNvSpPr txBox="1"/>
            <p:nvPr/>
          </p:nvSpPr>
          <p:spPr>
            <a:xfrm>
              <a:off x="9760972" y="1814642"/>
              <a:ext cx="339325" cy="442429"/>
            </a:xfrm>
            <a:prstGeom prst="rect">
              <a:avLst/>
            </a:prstGeom>
            <a:noFill/>
          </p:spPr>
          <p:txBody>
            <a:bodyPr wrap="square" rtlCol="0">
              <a:spAutoFit/>
            </a:bodyPr>
            <a:lstStyle/>
            <a:p>
              <a:pPr>
                <a:lnSpc>
                  <a:spcPct val="75000"/>
                </a:lnSpc>
              </a:pPr>
              <a:r>
                <a:rPr lang="en-US" sz="2800" b="1" dirty="0">
                  <a:solidFill>
                    <a:srgbClr val="C00000"/>
                  </a:solidFill>
                  <a:latin typeface="Segoe Print" panose="02000600000000000000" pitchFamily="2" charset="0"/>
                </a:rPr>
                <a:t>B</a:t>
              </a:r>
            </a:p>
          </p:txBody>
        </p:sp>
      </p:grpSp>
      <p:grpSp>
        <p:nvGrpSpPr>
          <p:cNvPr id="128" name="Group 127">
            <a:extLst>
              <a:ext uri="{FF2B5EF4-FFF2-40B4-BE49-F238E27FC236}">
                <a16:creationId xmlns:a16="http://schemas.microsoft.com/office/drawing/2014/main" id="{FE771BD6-347D-4A05-84F8-50EB60C94951}"/>
              </a:ext>
            </a:extLst>
          </p:cNvPr>
          <p:cNvGrpSpPr/>
          <p:nvPr/>
        </p:nvGrpSpPr>
        <p:grpSpPr>
          <a:xfrm>
            <a:off x="5473691" y="2449097"/>
            <a:ext cx="1335213" cy="502011"/>
            <a:chOff x="9331485" y="1755060"/>
            <a:chExt cx="1335213" cy="502011"/>
          </a:xfrm>
        </p:grpSpPr>
        <p:sp>
          <p:nvSpPr>
            <p:cNvPr id="129" name="TextBox 128">
              <a:extLst>
                <a:ext uri="{FF2B5EF4-FFF2-40B4-BE49-F238E27FC236}">
                  <a16:creationId xmlns:a16="http://schemas.microsoft.com/office/drawing/2014/main" id="{98020860-DEDC-4BC9-AA86-D73855302D99}"/>
                </a:ext>
              </a:extLst>
            </p:cNvPr>
            <p:cNvSpPr txBox="1"/>
            <p:nvPr/>
          </p:nvSpPr>
          <p:spPr>
            <a:xfrm>
              <a:off x="9331486" y="1833259"/>
              <a:ext cx="339325" cy="342401"/>
            </a:xfrm>
            <a:prstGeom prst="rect">
              <a:avLst/>
            </a:prstGeom>
            <a:noFill/>
          </p:spPr>
          <p:txBody>
            <a:bodyPr wrap="square" rtlCol="0">
              <a:spAutoFit/>
            </a:bodyPr>
            <a:lstStyle/>
            <a:p>
              <a:pPr>
                <a:lnSpc>
                  <a:spcPct val="75000"/>
                </a:lnSpc>
              </a:pPr>
              <a:r>
                <a:rPr lang="en-US" sz="2000" b="1" dirty="0">
                  <a:solidFill>
                    <a:srgbClr val="0000FF"/>
                  </a:solidFill>
                  <a:latin typeface="Segoe Print" panose="02000600000000000000" pitchFamily="2" charset="0"/>
                </a:rPr>
                <a:t>B</a:t>
              </a:r>
            </a:p>
          </p:txBody>
        </p:sp>
        <p:sp>
          <p:nvSpPr>
            <p:cNvPr id="130" name="TextBox 129">
              <a:extLst>
                <a:ext uri="{FF2B5EF4-FFF2-40B4-BE49-F238E27FC236}">
                  <a16:creationId xmlns:a16="http://schemas.microsoft.com/office/drawing/2014/main" id="{CAB2B0DB-FBCD-485A-9732-0977EA7645D4}"/>
                </a:ext>
              </a:extLst>
            </p:cNvPr>
            <p:cNvSpPr txBox="1"/>
            <p:nvPr/>
          </p:nvSpPr>
          <p:spPr>
            <a:xfrm>
              <a:off x="9556061" y="1836471"/>
              <a:ext cx="339325" cy="342401"/>
            </a:xfrm>
            <a:prstGeom prst="rect">
              <a:avLst/>
            </a:prstGeom>
            <a:noFill/>
          </p:spPr>
          <p:txBody>
            <a:bodyPr wrap="square" rtlCol="0">
              <a:spAutoFit/>
            </a:bodyPr>
            <a:lstStyle/>
            <a:p>
              <a:pPr>
                <a:lnSpc>
                  <a:spcPct val="75000"/>
                </a:lnSpc>
              </a:pPr>
              <a:r>
                <a:rPr lang="en-US" sz="2000" b="1" dirty="0">
                  <a:solidFill>
                    <a:srgbClr val="0000FF"/>
                  </a:solidFill>
                  <a:latin typeface="Segoe Print" panose="02000600000000000000" pitchFamily="2" charset="0"/>
                </a:rPr>
                <a:t>B</a:t>
              </a:r>
            </a:p>
          </p:txBody>
        </p:sp>
        <p:sp>
          <p:nvSpPr>
            <p:cNvPr id="131" name="Rectangle 130">
              <a:extLst>
                <a:ext uri="{FF2B5EF4-FFF2-40B4-BE49-F238E27FC236}">
                  <a16:creationId xmlns:a16="http://schemas.microsoft.com/office/drawing/2014/main" id="{943E8A3A-997C-4DA3-BBB1-441666295A17}"/>
                </a:ext>
              </a:extLst>
            </p:cNvPr>
            <p:cNvSpPr/>
            <p:nvPr/>
          </p:nvSpPr>
          <p:spPr>
            <a:xfrm>
              <a:off x="9331485" y="1755060"/>
              <a:ext cx="1335213" cy="4206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32" name="TextBox 131">
              <a:extLst>
                <a:ext uri="{FF2B5EF4-FFF2-40B4-BE49-F238E27FC236}">
                  <a16:creationId xmlns:a16="http://schemas.microsoft.com/office/drawing/2014/main" id="{74512C53-17BB-4E94-BA36-551CE84E5178}"/>
                </a:ext>
              </a:extLst>
            </p:cNvPr>
            <p:cNvSpPr txBox="1"/>
            <p:nvPr/>
          </p:nvSpPr>
          <p:spPr>
            <a:xfrm>
              <a:off x="10031349" y="1839683"/>
              <a:ext cx="339325" cy="342401"/>
            </a:xfrm>
            <a:prstGeom prst="rect">
              <a:avLst/>
            </a:prstGeom>
            <a:noFill/>
          </p:spPr>
          <p:txBody>
            <a:bodyPr wrap="square" rtlCol="0">
              <a:spAutoFit/>
            </a:bodyPr>
            <a:lstStyle/>
            <a:p>
              <a:pPr>
                <a:lnSpc>
                  <a:spcPct val="75000"/>
                </a:lnSpc>
              </a:pPr>
              <a:r>
                <a:rPr lang="en-US" sz="2000" b="1" dirty="0">
                  <a:solidFill>
                    <a:srgbClr val="0000FF"/>
                  </a:solidFill>
                  <a:latin typeface="Segoe Print" panose="02000600000000000000" pitchFamily="2" charset="0"/>
                </a:rPr>
                <a:t>B</a:t>
              </a:r>
            </a:p>
          </p:txBody>
        </p:sp>
        <p:sp>
          <p:nvSpPr>
            <p:cNvPr id="133" name="TextBox 132">
              <a:extLst>
                <a:ext uri="{FF2B5EF4-FFF2-40B4-BE49-F238E27FC236}">
                  <a16:creationId xmlns:a16="http://schemas.microsoft.com/office/drawing/2014/main" id="{03F08157-A7BD-4930-B25C-4DCB79F58A73}"/>
                </a:ext>
              </a:extLst>
            </p:cNvPr>
            <p:cNvSpPr txBox="1"/>
            <p:nvPr/>
          </p:nvSpPr>
          <p:spPr>
            <a:xfrm>
              <a:off x="10272368" y="1839683"/>
              <a:ext cx="339325" cy="342401"/>
            </a:xfrm>
            <a:prstGeom prst="rect">
              <a:avLst/>
            </a:prstGeom>
            <a:noFill/>
          </p:spPr>
          <p:txBody>
            <a:bodyPr wrap="square" rtlCol="0">
              <a:spAutoFit/>
            </a:bodyPr>
            <a:lstStyle/>
            <a:p>
              <a:pPr>
                <a:lnSpc>
                  <a:spcPct val="75000"/>
                </a:lnSpc>
              </a:pPr>
              <a:r>
                <a:rPr lang="en-US" sz="2000" b="1" dirty="0">
                  <a:solidFill>
                    <a:srgbClr val="0000FF"/>
                  </a:solidFill>
                  <a:latin typeface="Segoe Print" panose="02000600000000000000" pitchFamily="2" charset="0"/>
                </a:rPr>
                <a:t>B</a:t>
              </a:r>
            </a:p>
          </p:txBody>
        </p:sp>
        <p:sp>
          <p:nvSpPr>
            <p:cNvPr id="134" name="TextBox 133">
              <a:extLst>
                <a:ext uri="{FF2B5EF4-FFF2-40B4-BE49-F238E27FC236}">
                  <a16:creationId xmlns:a16="http://schemas.microsoft.com/office/drawing/2014/main" id="{D4125F05-E50B-46D7-AD48-9320EFBB8E7D}"/>
                </a:ext>
              </a:extLst>
            </p:cNvPr>
            <p:cNvSpPr txBox="1"/>
            <p:nvPr/>
          </p:nvSpPr>
          <p:spPr>
            <a:xfrm>
              <a:off x="9760972" y="1814642"/>
              <a:ext cx="339325" cy="442429"/>
            </a:xfrm>
            <a:prstGeom prst="rect">
              <a:avLst/>
            </a:prstGeom>
            <a:noFill/>
          </p:spPr>
          <p:txBody>
            <a:bodyPr wrap="square" rtlCol="0">
              <a:spAutoFit/>
            </a:bodyPr>
            <a:lstStyle/>
            <a:p>
              <a:pPr>
                <a:lnSpc>
                  <a:spcPct val="75000"/>
                </a:lnSpc>
              </a:pPr>
              <a:r>
                <a:rPr lang="en-US" sz="2800" b="1" dirty="0">
                  <a:solidFill>
                    <a:srgbClr val="C00000"/>
                  </a:solidFill>
                  <a:latin typeface="Segoe Print" panose="02000600000000000000" pitchFamily="2" charset="0"/>
                </a:rPr>
                <a:t>B</a:t>
              </a:r>
            </a:p>
          </p:txBody>
        </p:sp>
      </p:grpSp>
      <p:grpSp>
        <p:nvGrpSpPr>
          <p:cNvPr id="135" name="Group 134">
            <a:extLst>
              <a:ext uri="{FF2B5EF4-FFF2-40B4-BE49-F238E27FC236}">
                <a16:creationId xmlns:a16="http://schemas.microsoft.com/office/drawing/2014/main" id="{E0625378-45E5-422D-B11B-97A55B9A14F2}"/>
              </a:ext>
            </a:extLst>
          </p:cNvPr>
          <p:cNvGrpSpPr/>
          <p:nvPr/>
        </p:nvGrpSpPr>
        <p:grpSpPr>
          <a:xfrm>
            <a:off x="1150461" y="2434369"/>
            <a:ext cx="1335213" cy="502011"/>
            <a:chOff x="9331485" y="1755060"/>
            <a:chExt cx="1335213" cy="502011"/>
          </a:xfrm>
        </p:grpSpPr>
        <p:sp>
          <p:nvSpPr>
            <p:cNvPr id="136" name="TextBox 135">
              <a:extLst>
                <a:ext uri="{FF2B5EF4-FFF2-40B4-BE49-F238E27FC236}">
                  <a16:creationId xmlns:a16="http://schemas.microsoft.com/office/drawing/2014/main" id="{F329D1D6-1E80-46B6-A5CB-F1401276F800}"/>
                </a:ext>
              </a:extLst>
            </p:cNvPr>
            <p:cNvSpPr txBox="1"/>
            <p:nvPr/>
          </p:nvSpPr>
          <p:spPr>
            <a:xfrm>
              <a:off x="9331486" y="1833259"/>
              <a:ext cx="339325" cy="342401"/>
            </a:xfrm>
            <a:prstGeom prst="rect">
              <a:avLst/>
            </a:prstGeom>
            <a:noFill/>
          </p:spPr>
          <p:txBody>
            <a:bodyPr wrap="square" rtlCol="0">
              <a:spAutoFit/>
            </a:bodyPr>
            <a:lstStyle/>
            <a:p>
              <a:pPr>
                <a:lnSpc>
                  <a:spcPct val="75000"/>
                </a:lnSpc>
              </a:pPr>
              <a:r>
                <a:rPr lang="en-US" sz="2000" b="1" dirty="0">
                  <a:solidFill>
                    <a:srgbClr val="0000FF"/>
                  </a:solidFill>
                  <a:latin typeface="Segoe Print" panose="02000600000000000000" pitchFamily="2" charset="0"/>
                </a:rPr>
                <a:t>B</a:t>
              </a:r>
            </a:p>
          </p:txBody>
        </p:sp>
        <p:sp>
          <p:nvSpPr>
            <p:cNvPr id="137" name="TextBox 136">
              <a:extLst>
                <a:ext uri="{FF2B5EF4-FFF2-40B4-BE49-F238E27FC236}">
                  <a16:creationId xmlns:a16="http://schemas.microsoft.com/office/drawing/2014/main" id="{23840DC4-BADC-4BD3-B0E4-3601A8A8F6F6}"/>
                </a:ext>
              </a:extLst>
            </p:cNvPr>
            <p:cNvSpPr txBox="1"/>
            <p:nvPr/>
          </p:nvSpPr>
          <p:spPr>
            <a:xfrm>
              <a:off x="9556061" y="1836471"/>
              <a:ext cx="339325" cy="342401"/>
            </a:xfrm>
            <a:prstGeom prst="rect">
              <a:avLst/>
            </a:prstGeom>
            <a:noFill/>
          </p:spPr>
          <p:txBody>
            <a:bodyPr wrap="square" rtlCol="0">
              <a:spAutoFit/>
            </a:bodyPr>
            <a:lstStyle/>
            <a:p>
              <a:pPr>
                <a:lnSpc>
                  <a:spcPct val="75000"/>
                </a:lnSpc>
              </a:pPr>
              <a:r>
                <a:rPr lang="en-US" sz="2000" b="1" dirty="0">
                  <a:solidFill>
                    <a:srgbClr val="0000FF"/>
                  </a:solidFill>
                  <a:latin typeface="Segoe Print" panose="02000600000000000000" pitchFamily="2" charset="0"/>
                </a:rPr>
                <a:t>B</a:t>
              </a:r>
            </a:p>
          </p:txBody>
        </p:sp>
        <p:sp>
          <p:nvSpPr>
            <p:cNvPr id="138" name="Rectangle 137">
              <a:extLst>
                <a:ext uri="{FF2B5EF4-FFF2-40B4-BE49-F238E27FC236}">
                  <a16:creationId xmlns:a16="http://schemas.microsoft.com/office/drawing/2014/main" id="{3607A220-4B7F-4E0C-9B77-FB3030320C6E}"/>
                </a:ext>
              </a:extLst>
            </p:cNvPr>
            <p:cNvSpPr/>
            <p:nvPr/>
          </p:nvSpPr>
          <p:spPr>
            <a:xfrm>
              <a:off x="9331485" y="1755060"/>
              <a:ext cx="1335213" cy="4206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39" name="TextBox 138">
              <a:extLst>
                <a:ext uri="{FF2B5EF4-FFF2-40B4-BE49-F238E27FC236}">
                  <a16:creationId xmlns:a16="http://schemas.microsoft.com/office/drawing/2014/main" id="{64B014A6-39B1-4638-88EB-EBE80F3ADE6D}"/>
                </a:ext>
              </a:extLst>
            </p:cNvPr>
            <p:cNvSpPr txBox="1"/>
            <p:nvPr/>
          </p:nvSpPr>
          <p:spPr>
            <a:xfrm>
              <a:off x="10031349" y="1839683"/>
              <a:ext cx="339325" cy="342401"/>
            </a:xfrm>
            <a:prstGeom prst="rect">
              <a:avLst/>
            </a:prstGeom>
            <a:noFill/>
          </p:spPr>
          <p:txBody>
            <a:bodyPr wrap="square" rtlCol="0">
              <a:spAutoFit/>
            </a:bodyPr>
            <a:lstStyle/>
            <a:p>
              <a:pPr>
                <a:lnSpc>
                  <a:spcPct val="75000"/>
                </a:lnSpc>
              </a:pPr>
              <a:r>
                <a:rPr lang="en-US" sz="2000" b="1" dirty="0">
                  <a:solidFill>
                    <a:srgbClr val="0000FF"/>
                  </a:solidFill>
                  <a:latin typeface="Segoe Print" panose="02000600000000000000" pitchFamily="2" charset="0"/>
                </a:rPr>
                <a:t>B</a:t>
              </a:r>
            </a:p>
          </p:txBody>
        </p:sp>
        <p:sp>
          <p:nvSpPr>
            <p:cNvPr id="140" name="TextBox 139">
              <a:extLst>
                <a:ext uri="{FF2B5EF4-FFF2-40B4-BE49-F238E27FC236}">
                  <a16:creationId xmlns:a16="http://schemas.microsoft.com/office/drawing/2014/main" id="{0F0734F6-79A2-4F09-94C8-D4022960473A}"/>
                </a:ext>
              </a:extLst>
            </p:cNvPr>
            <p:cNvSpPr txBox="1"/>
            <p:nvPr/>
          </p:nvSpPr>
          <p:spPr>
            <a:xfrm>
              <a:off x="10272368" y="1839683"/>
              <a:ext cx="339325" cy="342401"/>
            </a:xfrm>
            <a:prstGeom prst="rect">
              <a:avLst/>
            </a:prstGeom>
            <a:noFill/>
          </p:spPr>
          <p:txBody>
            <a:bodyPr wrap="square" rtlCol="0">
              <a:spAutoFit/>
            </a:bodyPr>
            <a:lstStyle/>
            <a:p>
              <a:pPr>
                <a:lnSpc>
                  <a:spcPct val="75000"/>
                </a:lnSpc>
              </a:pPr>
              <a:r>
                <a:rPr lang="en-US" sz="2000" b="1" dirty="0">
                  <a:solidFill>
                    <a:srgbClr val="0000FF"/>
                  </a:solidFill>
                  <a:latin typeface="Segoe Print" panose="02000600000000000000" pitchFamily="2" charset="0"/>
                </a:rPr>
                <a:t>B</a:t>
              </a:r>
            </a:p>
          </p:txBody>
        </p:sp>
        <p:sp>
          <p:nvSpPr>
            <p:cNvPr id="141" name="TextBox 140">
              <a:extLst>
                <a:ext uri="{FF2B5EF4-FFF2-40B4-BE49-F238E27FC236}">
                  <a16:creationId xmlns:a16="http://schemas.microsoft.com/office/drawing/2014/main" id="{EA66230E-AF9A-45D2-9700-3E5F34B769BF}"/>
                </a:ext>
              </a:extLst>
            </p:cNvPr>
            <p:cNvSpPr txBox="1"/>
            <p:nvPr/>
          </p:nvSpPr>
          <p:spPr>
            <a:xfrm>
              <a:off x="9760972" y="1814642"/>
              <a:ext cx="339325" cy="442429"/>
            </a:xfrm>
            <a:prstGeom prst="rect">
              <a:avLst/>
            </a:prstGeom>
            <a:noFill/>
          </p:spPr>
          <p:txBody>
            <a:bodyPr wrap="square" rtlCol="0">
              <a:spAutoFit/>
            </a:bodyPr>
            <a:lstStyle/>
            <a:p>
              <a:pPr>
                <a:lnSpc>
                  <a:spcPct val="75000"/>
                </a:lnSpc>
              </a:pPr>
              <a:r>
                <a:rPr lang="en-US" sz="2800" b="1" dirty="0">
                  <a:solidFill>
                    <a:srgbClr val="C00000"/>
                  </a:solidFill>
                  <a:latin typeface="Segoe Print" panose="02000600000000000000" pitchFamily="2" charset="0"/>
                </a:rPr>
                <a:t>B</a:t>
              </a:r>
            </a:p>
          </p:txBody>
        </p:sp>
      </p:grpSp>
      <p:sp>
        <p:nvSpPr>
          <p:cNvPr id="142" name="TextBox 141">
            <a:extLst>
              <a:ext uri="{FF2B5EF4-FFF2-40B4-BE49-F238E27FC236}">
                <a16:creationId xmlns:a16="http://schemas.microsoft.com/office/drawing/2014/main" id="{B2450678-CFA5-4299-AE95-D8AAB7609D79}"/>
              </a:ext>
            </a:extLst>
          </p:cNvPr>
          <p:cNvSpPr txBox="1"/>
          <p:nvPr/>
        </p:nvSpPr>
        <p:spPr>
          <a:xfrm>
            <a:off x="5017372" y="375645"/>
            <a:ext cx="6729264" cy="954107"/>
          </a:xfrm>
          <a:prstGeom prst="rect">
            <a:avLst/>
          </a:prstGeom>
          <a:noFill/>
        </p:spPr>
        <p:txBody>
          <a:bodyPr wrap="square" rtlCol="0">
            <a:spAutoFit/>
          </a:bodyPr>
          <a:lstStyle/>
          <a:p>
            <a:r>
              <a:rPr lang="en-US" sz="2800" dirty="0">
                <a:latin typeface="Futura Md BT" panose="020B0802020204020204" pitchFamily="34" charset="0"/>
              </a:rPr>
              <a:t>Over the years, </a:t>
            </a:r>
            <a:r>
              <a:rPr lang="en-US" sz="2800" dirty="0">
                <a:solidFill>
                  <a:srgbClr val="0000FF"/>
                </a:solidFill>
                <a:latin typeface="Futura Md BT" panose="020B0802020204020204" pitchFamily="34" charset="0"/>
              </a:rPr>
              <a:t>man changed </a:t>
            </a:r>
            <a:r>
              <a:rPr lang="en-US" sz="2800" dirty="0">
                <a:latin typeface="Futura Md BT" panose="020B0802020204020204" pitchFamily="34" charset="0"/>
              </a:rPr>
              <a:t>the organization of the church.</a:t>
            </a:r>
          </a:p>
        </p:txBody>
      </p:sp>
      <p:cxnSp>
        <p:nvCxnSpPr>
          <p:cNvPr id="7" name="Straight Connector 6">
            <a:extLst>
              <a:ext uri="{FF2B5EF4-FFF2-40B4-BE49-F238E27FC236}">
                <a16:creationId xmlns:a16="http://schemas.microsoft.com/office/drawing/2014/main" id="{5EF49A5B-5A79-482C-9D08-70D7437EA7F3}"/>
              </a:ext>
            </a:extLst>
          </p:cNvPr>
          <p:cNvCxnSpPr/>
          <p:nvPr/>
        </p:nvCxnSpPr>
        <p:spPr>
          <a:xfrm>
            <a:off x="7988300" y="860279"/>
            <a:ext cx="2413000" cy="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94396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barn(inVertical)">
                                      <p:cBhvr>
                                        <p:cTn id="16" dur="500"/>
                                        <p:tgtEl>
                                          <p:spTgt spid="34"/>
                                        </p:tgtEl>
                                      </p:cBhvr>
                                    </p:animEffect>
                                  </p:childTnLst>
                                </p:cTn>
                              </p:par>
                            </p:childTnLst>
                          </p:cTn>
                        </p:par>
                        <p:par>
                          <p:cTn id="17" fill="hold">
                            <p:stCondLst>
                              <p:cond delay="1000"/>
                            </p:stCondLst>
                            <p:childTnLst>
                              <p:par>
                                <p:cTn id="18" presetID="16" presetClass="entr" presetSubtype="21" fill="hold" grpId="0"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barn(inVertical)">
                                      <p:cBhvr>
                                        <p:cTn id="20" dur="500"/>
                                        <p:tgtEl>
                                          <p:spTgt spid="29"/>
                                        </p:tgtEl>
                                      </p:cBhvr>
                                    </p:animEffect>
                                  </p:childTnLst>
                                </p:cTn>
                              </p:par>
                            </p:childTnLst>
                          </p:cTn>
                        </p:par>
                        <p:par>
                          <p:cTn id="21" fill="hold">
                            <p:stCondLst>
                              <p:cond delay="1500"/>
                            </p:stCondLst>
                            <p:childTnLst>
                              <p:par>
                                <p:cTn id="22" presetID="16" presetClass="entr" presetSubtype="21"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par>
                          <p:cTn id="25" fill="hold">
                            <p:stCondLst>
                              <p:cond delay="2000"/>
                            </p:stCondLst>
                            <p:childTnLst>
                              <p:par>
                                <p:cTn id="26" presetID="16" presetClass="entr" presetSubtype="21" fill="hold" grpId="0"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250" fill="hold"/>
                                        <p:tgtEl>
                                          <p:spTgt spid="8"/>
                                        </p:tgtEl>
                                        <p:attrNameLst>
                                          <p:attrName>ppt_w</p:attrName>
                                        </p:attrNameLst>
                                      </p:cBhvr>
                                      <p:tavLst>
                                        <p:tav tm="0">
                                          <p:val>
                                            <p:fltVal val="0"/>
                                          </p:val>
                                        </p:tav>
                                        <p:tav tm="100000">
                                          <p:val>
                                            <p:strVal val="#ppt_w"/>
                                          </p:val>
                                        </p:tav>
                                      </p:tavLst>
                                    </p:anim>
                                    <p:anim calcmode="lin" valueType="num">
                                      <p:cBhvr>
                                        <p:cTn id="34" dur="250" fill="hold"/>
                                        <p:tgtEl>
                                          <p:spTgt spid="8"/>
                                        </p:tgtEl>
                                        <p:attrNameLst>
                                          <p:attrName>ppt_h</p:attrName>
                                        </p:attrNameLst>
                                      </p:cBhvr>
                                      <p:tavLst>
                                        <p:tav tm="0">
                                          <p:val>
                                            <p:fltVal val="0"/>
                                          </p:val>
                                        </p:tav>
                                        <p:tav tm="100000">
                                          <p:val>
                                            <p:strVal val="#ppt_h"/>
                                          </p:val>
                                        </p:tav>
                                      </p:tavLst>
                                    </p:anim>
                                  </p:childTnLst>
                                </p:cTn>
                              </p:par>
                            </p:childTnLst>
                          </p:cTn>
                        </p:par>
                        <p:par>
                          <p:cTn id="35" fill="hold">
                            <p:stCondLst>
                              <p:cond delay="250"/>
                            </p:stCondLst>
                            <p:childTnLst>
                              <p:par>
                                <p:cTn id="36" presetID="23" presetClass="entr" presetSubtype="16" fill="hold" grpId="0" nodeType="after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250" fill="hold"/>
                                        <p:tgtEl>
                                          <p:spTgt spid="9"/>
                                        </p:tgtEl>
                                        <p:attrNameLst>
                                          <p:attrName>ppt_w</p:attrName>
                                        </p:attrNameLst>
                                      </p:cBhvr>
                                      <p:tavLst>
                                        <p:tav tm="0">
                                          <p:val>
                                            <p:fltVal val="0"/>
                                          </p:val>
                                        </p:tav>
                                        <p:tav tm="100000">
                                          <p:val>
                                            <p:strVal val="#ppt_w"/>
                                          </p:val>
                                        </p:tav>
                                      </p:tavLst>
                                    </p:anim>
                                    <p:anim calcmode="lin" valueType="num">
                                      <p:cBhvr>
                                        <p:cTn id="39" dur="250" fill="hold"/>
                                        <p:tgtEl>
                                          <p:spTgt spid="9"/>
                                        </p:tgtEl>
                                        <p:attrNameLst>
                                          <p:attrName>ppt_h</p:attrName>
                                        </p:attrNameLst>
                                      </p:cBhvr>
                                      <p:tavLst>
                                        <p:tav tm="0">
                                          <p:val>
                                            <p:fltVal val="0"/>
                                          </p:val>
                                        </p:tav>
                                        <p:tav tm="100000">
                                          <p:val>
                                            <p:strVal val="#ppt_h"/>
                                          </p:val>
                                        </p:tav>
                                      </p:tavLst>
                                    </p:anim>
                                  </p:childTnLst>
                                </p:cTn>
                              </p:par>
                            </p:childTnLst>
                          </p:cTn>
                        </p:par>
                        <p:par>
                          <p:cTn id="40" fill="hold">
                            <p:stCondLst>
                              <p:cond delay="500"/>
                            </p:stCondLst>
                            <p:childTnLst>
                              <p:par>
                                <p:cTn id="41" presetID="23" presetClass="entr" presetSubtype="16" fill="hold" grpId="0" nodeType="after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p:cTn id="43" dur="250" fill="hold"/>
                                        <p:tgtEl>
                                          <p:spTgt spid="11"/>
                                        </p:tgtEl>
                                        <p:attrNameLst>
                                          <p:attrName>ppt_w</p:attrName>
                                        </p:attrNameLst>
                                      </p:cBhvr>
                                      <p:tavLst>
                                        <p:tav tm="0">
                                          <p:val>
                                            <p:fltVal val="0"/>
                                          </p:val>
                                        </p:tav>
                                        <p:tav tm="100000">
                                          <p:val>
                                            <p:strVal val="#ppt_w"/>
                                          </p:val>
                                        </p:tav>
                                      </p:tavLst>
                                    </p:anim>
                                    <p:anim calcmode="lin" valueType="num">
                                      <p:cBhvr>
                                        <p:cTn id="44" dur="250" fill="hold"/>
                                        <p:tgtEl>
                                          <p:spTgt spid="11"/>
                                        </p:tgtEl>
                                        <p:attrNameLst>
                                          <p:attrName>ppt_h</p:attrName>
                                        </p:attrNameLst>
                                      </p:cBhvr>
                                      <p:tavLst>
                                        <p:tav tm="0">
                                          <p:val>
                                            <p:fltVal val="0"/>
                                          </p:val>
                                        </p:tav>
                                        <p:tav tm="100000">
                                          <p:val>
                                            <p:strVal val="#ppt_h"/>
                                          </p:val>
                                        </p:tav>
                                      </p:tavLst>
                                    </p:anim>
                                  </p:childTnLst>
                                </p:cTn>
                              </p:par>
                            </p:childTnLst>
                          </p:cTn>
                        </p:par>
                        <p:par>
                          <p:cTn id="45" fill="hold">
                            <p:stCondLst>
                              <p:cond delay="750"/>
                            </p:stCondLst>
                            <p:childTnLst>
                              <p:par>
                                <p:cTn id="46" presetID="23" presetClass="entr" presetSubtype="16" fill="hold" grpId="0" nodeType="afterEffect">
                                  <p:stCondLst>
                                    <p:cond delay="0"/>
                                  </p:stCondLst>
                                  <p:childTnLst>
                                    <p:set>
                                      <p:cBhvr>
                                        <p:cTn id="47" dur="1" fill="hold">
                                          <p:stCondLst>
                                            <p:cond delay="0"/>
                                          </p:stCondLst>
                                        </p:cTn>
                                        <p:tgtEl>
                                          <p:spTgt spid="17"/>
                                        </p:tgtEl>
                                        <p:attrNameLst>
                                          <p:attrName>style.visibility</p:attrName>
                                        </p:attrNameLst>
                                      </p:cBhvr>
                                      <p:to>
                                        <p:strVal val="visible"/>
                                      </p:to>
                                    </p:set>
                                    <p:anim calcmode="lin" valueType="num">
                                      <p:cBhvr>
                                        <p:cTn id="48" dur="250" fill="hold"/>
                                        <p:tgtEl>
                                          <p:spTgt spid="17"/>
                                        </p:tgtEl>
                                        <p:attrNameLst>
                                          <p:attrName>ppt_w</p:attrName>
                                        </p:attrNameLst>
                                      </p:cBhvr>
                                      <p:tavLst>
                                        <p:tav tm="0">
                                          <p:val>
                                            <p:fltVal val="0"/>
                                          </p:val>
                                        </p:tav>
                                        <p:tav tm="100000">
                                          <p:val>
                                            <p:strVal val="#ppt_w"/>
                                          </p:val>
                                        </p:tav>
                                      </p:tavLst>
                                    </p:anim>
                                    <p:anim calcmode="lin" valueType="num">
                                      <p:cBhvr>
                                        <p:cTn id="49" dur="250" fill="hold"/>
                                        <p:tgtEl>
                                          <p:spTgt spid="17"/>
                                        </p:tgtEl>
                                        <p:attrNameLst>
                                          <p:attrName>ppt_h</p:attrName>
                                        </p:attrNameLst>
                                      </p:cBhvr>
                                      <p:tavLst>
                                        <p:tav tm="0">
                                          <p:val>
                                            <p:fltVal val="0"/>
                                          </p:val>
                                        </p:tav>
                                        <p:tav tm="100000">
                                          <p:val>
                                            <p:strVal val="#ppt_h"/>
                                          </p:val>
                                        </p:tav>
                                      </p:tavLst>
                                    </p:anim>
                                  </p:childTnLst>
                                </p:cTn>
                              </p:par>
                            </p:childTnLst>
                          </p:cTn>
                        </p:par>
                        <p:par>
                          <p:cTn id="50" fill="hold">
                            <p:stCondLst>
                              <p:cond delay="1000"/>
                            </p:stCondLst>
                            <p:childTnLst>
                              <p:par>
                                <p:cTn id="51" presetID="23" presetClass="entr" presetSubtype="16" fill="hold" grpId="0" nodeType="after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p:cTn id="53" dur="250" fill="hold"/>
                                        <p:tgtEl>
                                          <p:spTgt spid="18"/>
                                        </p:tgtEl>
                                        <p:attrNameLst>
                                          <p:attrName>ppt_w</p:attrName>
                                        </p:attrNameLst>
                                      </p:cBhvr>
                                      <p:tavLst>
                                        <p:tav tm="0">
                                          <p:val>
                                            <p:fltVal val="0"/>
                                          </p:val>
                                        </p:tav>
                                        <p:tav tm="100000">
                                          <p:val>
                                            <p:strVal val="#ppt_w"/>
                                          </p:val>
                                        </p:tav>
                                      </p:tavLst>
                                    </p:anim>
                                    <p:anim calcmode="lin" valueType="num">
                                      <p:cBhvr>
                                        <p:cTn id="54" dur="250" fill="hold"/>
                                        <p:tgtEl>
                                          <p:spTgt spid="18"/>
                                        </p:tgtEl>
                                        <p:attrNameLst>
                                          <p:attrName>ppt_h</p:attrName>
                                        </p:attrNameLst>
                                      </p:cBhvr>
                                      <p:tavLst>
                                        <p:tav tm="0">
                                          <p:val>
                                            <p:fltVal val="0"/>
                                          </p:val>
                                        </p:tav>
                                        <p:tav tm="100000">
                                          <p:val>
                                            <p:strVal val="#ppt_h"/>
                                          </p:val>
                                        </p:tav>
                                      </p:tavLst>
                                    </p:anim>
                                  </p:childTnLst>
                                </p:cTn>
                              </p:par>
                            </p:childTnLst>
                          </p:cTn>
                        </p:par>
                        <p:par>
                          <p:cTn id="55" fill="hold">
                            <p:stCondLst>
                              <p:cond delay="1250"/>
                            </p:stCondLst>
                            <p:childTnLst>
                              <p:par>
                                <p:cTn id="56" presetID="23" presetClass="entr" presetSubtype="16" fill="hold" grpId="0" nodeType="afterEffect">
                                  <p:stCondLst>
                                    <p:cond delay="0"/>
                                  </p:stCondLst>
                                  <p:childTnLst>
                                    <p:set>
                                      <p:cBhvr>
                                        <p:cTn id="57" dur="1" fill="hold">
                                          <p:stCondLst>
                                            <p:cond delay="0"/>
                                          </p:stCondLst>
                                        </p:cTn>
                                        <p:tgtEl>
                                          <p:spTgt spid="19"/>
                                        </p:tgtEl>
                                        <p:attrNameLst>
                                          <p:attrName>style.visibility</p:attrName>
                                        </p:attrNameLst>
                                      </p:cBhvr>
                                      <p:to>
                                        <p:strVal val="visible"/>
                                      </p:to>
                                    </p:set>
                                    <p:anim calcmode="lin" valueType="num">
                                      <p:cBhvr>
                                        <p:cTn id="58" dur="250" fill="hold"/>
                                        <p:tgtEl>
                                          <p:spTgt spid="19"/>
                                        </p:tgtEl>
                                        <p:attrNameLst>
                                          <p:attrName>ppt_w</p:attrName>
                                        </p:attrNameLst>
                                      </p:cBhvr>
                                      <p:tavLst>
                                        <p:tav tm="0">
                                          <p:val>
                                            <p:fltVal val="0"/>
                                          </p:val>
                                        </p:tav>
                                        <p:tav tm="100000">
                                          <p:val>
                                            <p:strVal val="#ppt_w"/>
                                          </p:val>
                                        </p:tav>
                                      </p:tavLst>
                                    </p:anim>
                                    <p:anim calcmode="lin" valueType="num">
                                      <p:cBhvr>
                                        <p:cTn id="59" dur="250" fill="hold"/>
                                        <p:tgtEl>
                                          <p:spTgt spid="19"/>
                                        </p:tgtEl>
                                        <p:attrNameLst>
                                          <p:attrName>ppt_h</p:attrName>
                                        </p:attrNameLst>
                                      </p:cBhvr>
                                      <p:tavLst>
                                        <p:tav tm="0">
                                          <p:val>
                                            <p:fltVal val="0"/>
                                          </p:val>
                                        </p:tav>
                                        <p:tav tm="100000">
                                          <p:val>
                                            <p:strVal val="#ppt_h"/>
                                          </p:val>
                                        </p:tav>
                                      </p:tavLst>
                                    </p:anim>
                                  </p:childTnLst>
                                </p:cTn>
                              </p:par>
                            </p:childTnLst>
                          </p:cTn>
                        </p:par>
                        <p:par>
                          <p:cTn id="60" fill="hold">
                            <p:stCondLst>
                              <p:cond delay="1500"/>
                            </p:stCondLst>
                            <p:childTnLst>
                              <p:par>
                                <p:cTn id="61" presetID="23" presetClass="entr" presetSubtype="16" fill="hold" grpId="0" nodeType="afterEffect">
                                  <p:stCondLst>
                                    <p:cond delay="0"/>
                                  </p:stCondLst>
                                  <p:childTnLst>
                                    <p:set>
                                      <p:cBhvr>
                                        <p:cTn id="62" dur="1" fill="hold">
                                          <p:stCondLst>
                                            <p:cond delay="0"/>
                                          </p:stCondLst>
                                        </p:cTn>
                                        <p:tgtEl>
                                          <p:spTgt spid="21"/>
                                        </p:tgtEl>
                                        <p:attrNameLst>
                                          <p:attrName>style.visibility</p:attrName>
                                        </p:attrNameLst>
                                      </p:cBhvr>
                                      <p:to>
                                        <p:strVal val="visible"/>
                                      </p:to>
                                    </p:set>
                                    <p:anim calcmode="lin" valueType="num">
                                      <p:cBhvr>
                                        <p:cTn id="63" dur="250" fill="hold"/>
                                        <p:tgtEl>
                                          <p:spTgt spid="21"/>
                                        </p:tgtEl>
                                        <p:attrNameLst>
                                          <p:attrName>ppt_w</p:attrName>
                                        </p:attrNameLst>
                                      </p:cBhvr>
                                      <p:tavLst>
                                        <p:tav tm="0">
                                          <p:val>
                                            <p:fltVal val="0"/>
                                          </p:val>
                                        </p:tav>
                                        <p:tav tm="100000">
                                          <p:val>
                                            <p:strVal val="#ppt_w"/>
                                          </p:val>
                                        </p:tav>
                                      </p:tavLst>
                                    </p:anim>
                                    <p:anim calcmode="lin" valueType="num">
                                      <p:cBhvr>
                                        <p:cTn id="64" dur="250" fill="hold"/>
                                        <p:tgtEl>
                                          <p:spTgt spid="21"/>
                                        </p:tgtEl>
                                        <p:attrNameLst>
                                          <p:attrName>ppt_h</p:attrName>
                                        </p:attrNameLst>
                                      </p:cBhvr>
                                      <p:tavLst>
                                        <p:tav tm="0">
                                          <p:val>
                                            <p:fltVal val="0"/>
                                          </p:val>
                                        </p:tav>
                                        <p:tav tm="100000">
                                          <p:val>
                                            <p:strVal val="#ppt_h"/>
                                          </p:val>
                                        </p:tav>
                                      </p:tavLst>
                                    </p:anim>
                                  </p:childTnLst>
                                </p:cTn>
                              </p:par>
                            </p:childTnLst>
                          </p:cTn>
                        </p:par>
                        <p:par>
                          <p:cTn id="65" fill="hold">
                            <p:stCondLst>
                              <p:cond delay="1750"/>
                            </p:stCondLst>
                            <p:childTnLst>
                              <p:par>
                                <p:cTn id="66" presetID="23" presetClass="entr" presetSubtype="16" fill="hold" grpId="0" nodeType="afterEffect">
                                  <p:stCondLst>
                                    <p:cond delay="0"/>
                                  </p:stCondLst>
                                  <p:childTnLst>
                                    <p:set>
                                      <p:cBhvr>
                                        <p:cTn id="67" dur="1" fill="hold">
                                          <p:stCondLst>
                                            <p:cond delay="0"/>
                                          </p:stCondLst>
                                        </p:cTn>
                                        <p:tgtEl>
                                          <p:spTgt spid="22"/>
                                        </p:tgtEl>
                                        <p:attrNameLst>
                                          <p:attrName>style.visibility</p:attrName>
                                        </p:attrNameLst>
                                      </p:cBhvr>
                                      <p:to>
                                        <p:strVal val="visible"/>
                                      </p:to>
                                    </p:set>
                                    <p:anim calcmode="lin" valueType="num">
                                      <p:cBhvr>
                                        <p:cTn id="68" dur="250" fill="hold"/>
                                        <p:tgtEl>
                                          <p:spTgt spid="22"/>
                                        </p:tgtEl>
                                        <p:attrNameLst>
                                          <p:attrName>ppt_w</p:attrName>
                                        </p:attrNameLst>
                                      </p:cBhvr>
                                      <p:tavLst>
                                        <p:tav tm="0">
                                          <p:val>
                                            <p:fltVal val="0"/>
                                          </p:val>
                                        </p:tav>
                                        <p:tav tm="100000">
                                          <p:val>
                                            <p:strVal val="#ppt_w"/>
                                          </p:val>
                                        </p:tav>
                                      </p:tavLst>
                                    </p:anim>
                                    <p:anim calcmode="lin" valueType="num">
                                      <p:cBhvr>
                                        <p:cTn id="69" dur="250" fill="hold"/>
                                        <p:tgtEl>
                                          <p:spTgt spid="22"/>
                                        </p:tgtEl>
                                        <p:attrNameLst>
                                          <p:attrName>ppt_h</p:attrName>
                                        </p:attrNameLst>
                                      </p:cBhvr>
                                      <p:tavLst>
                                        <p:tav tm="0">
                                          <p:val>
                                            <p:fltVal val="0"/>
                                          </p:val>
                                        </p:tav>
                                        <p:tav tm="100000">
                                          <p:val>
                                            <p:strVal val="#ppt_h"/>
                                          </p:val>
                                        </p:tav>
                                      </p:tavLst>
                                    </p:anim>
                                  </p:childTnLst>
                                </p:cTn>
                              </p:par>
                            </p:childTnLst>
                          </p:cTn>
                        </p:par>
                        <p:par>
                          <p:cTn id="70" fill="hold">
                            <p:stCondLst>
                              <p:cond delay="2000"/>
                            </p:stCondLst>
                            <p:childTnLst>
                              <p:par>
                                <p:cTn id="71" presetID="23" presetClass="entr" presetSubtype="16" fill="hold" grpId="0" nodeType="afterEffect">
                                  <p:stCondLst>
                                    <p:cond delay="0"/>
                                  </p:stCondLst>
                                  <p:childTnLst>
                                    <p:set>
                                      <p:cBhvr>
                                        <p:cTn id="72" dur="1" fill="hold">
                                          <p:stCondLst>
                                            <p:cond delay="0"/>
                                          </p:stCondLst>
                                        </p:cTn>
                                        <p:tgtEl>
                                          <p:spTgt spid="23"/>
                                        </p:tgtEl>
                                        <p:attrNameLst>
                                          <p:attrName>style.visibility</p:attrName>
                                        </p:attrNameLst>
                                      </p:cBhvr>
                                      <p:to>
                                        <p:strVal val="visible"/>
                                      </p:to>
                                    </p:set>
                                    <p:anim calcmode="lin" valueType="num">
                                      <p:cBhvr>
                                        <p:cTn id="73" dur="250" fill="hold"/>
                                        <p:tgtEl>
                                          <p:spTgt spid="23"/>
                                        </p:tgtEl>
                                        <p:attrNameLst>
                                          <p:attrName>ppt_w</p:attrName>
                                        </p:attrNameLst>
                                      </p:cBhvr>
                                      <p:tavLst>
                                        <p:tav tm="0">
                                          <p:val>
                                            <p:fltVal val="0"/>
                                          </p:val>
                                        </p:tav>
                                        <p:tav tm="100000">
                                          <p:val>
                                            <p:strVal val="#ppt_w"/>
                                          </p:val>
                                        </p:tav>
                                      </p:tavLst>
                                    </p:anim>
                                    <p:anim calcmode="lin" valueType="num">
                                      <p:cBhvr>
                                        <p:cTn id="74" dur="250" fill="hold"/>
                                        <p:tgtEl>
                                          <p:spTgt spid="23"/>
                                        </p:tgtEl>
                                        <p:attrNameLst>
                                          <p:attrName>ppt_h</p:attrName>
                                        </p:attrNameLst>
                                      </p:cBhvr>
                                      <p:tavLst>
                                        <p:tav tm="0">
                                          <p:val>
                                            <p:fltVal val="0"/>
                                          </p:val>
                                        </p:tav>
                                        <p:tav tm="100000">
                                          <p:val>
                                            <p:strVal val="#ppt_h"/>
                                          </p:val>
                                        </p:tav>
                                      </p:tavLst>
                                    </p:anim>
                                  </p:childTnLst>
                                </p:cTn>
                              </p:par>
                            </p:childTnLst>
                          </p:cTn>
                        </p:par>
                        <p:par>
                          <p:cTn id="75" fill="hold">
                            <p:stCondLst>
                              <p:cond delay="2250"/>
                            </p:stCondLst>
                            <p:childTnLst>
                              <p:par>
                                <p:cTn id="76" presetID="23" presetClass="entr" presetSubtype="16" fill="hold" grpId="0" nodeType="afterEffect">
                                  <p:stCondLst>
                                    <p:cond delay="0"/>
                                  </p:stCondLst>
                                  <p:childTnLst>
                                    <p:set>
                                      <p:cBhvr>
                                        <p:cTn id="77" dur="1" fill="hold">
                                          <p:stCondLst>
                                            <p:cond delay="0"/>
                                          </p:stCondLst>
                                        </p:cTn>
                                        <p:tgtEl>
                                          <p:spTgt spid="25"/>
                                        </p:tgtEl>
                                        <p:attrNameLst>
                                          <p:attrName>style.visibility</p:attrName>
                                        </p:attrNameLst>
                                      </p:cBhvr>
                                      <p:to>
                                        <p:strVal val="visible"/>
                                      </p:to>
                                    </p:set>
                                    <p:anim calcmode="lin" valueType="num">
                                      <p:cBhvr>
                                        <p:cTn id="78" dur="250" fill="hold"/>
                                        <p:tgtEl>
                                          <p:spTgt spid="25"/>
                                        </p:tgtEl>
                                        <p:attrNameLst>
                                          <p:attrName>ppt_w</p:attrName>
                                        </p:attrNameLst>
                                      </p:cBhvr>
                                      <p:tavLst>
                                        <p:tav tm="0">
                                          <p:val>
                                            <p:fltVal val="0"/>
                                          </p:val>
                                        </p:tav>
                                        <p:tav tm="100000">
                                          <p:val>
                                            <p:strVal val="#ppt_w"/>
                                          </p:val>
                                        </p:tav>
                                      </p:tavLst>
                                    </p:anim>
                                    <p:anim calcmode="lin" valueType="num">
                                      <p:cBhvr>
                                        <p:cTn id="79" dur="250" fill="hold"/>
                                        <p:tgtEl>
                                          <p:spTgt spid="25"/>
                                        </p:tgtEl>
                                        <p:attrNameLst>
                                          <p:attrName>ppt_h</p:attrName>
                                        </p:attrNameLst>
                                      </p:cBhvr>
                                      <p:tavLst>
                                        <p:tav tm="0">
                                          <p:val>
                                            <p:fltVal val="0"/>
                                          </p:val>
                                        </p:tav>
                                        <p:tav tm="100000">
                                          <p:val>
                                            <p:strVal val="#ppt_h"/>
                                          </p:val>
                                        </p:tav>
                                      </p:tavLst>
                                    </p:anim>
                                  </p:childTnLst>
                                </p:cTn>
                              </p:par>
                            </p:childTnLst>
                          </p:cTn>
                        </p:par>
                        <p:par>
                          <p:cTn id="80" fill="hold">
                            <p:stCondLst>
                              <p:cond delay="2500"/>
                            </p:stCondLst>
                            <p:childTnLst>
                              <p:par>
                                <p:cTn id="81" presetID="23" presetClass="entr" presetSubtype="16" fill="hold" grpId="0" nodeType="afterEffect">
                                  <p:stCondLst>
                                    <p:cond delay="0"/>
                                  </p:stCondLst>
                                  <p:childTnLst>
                                    <p:set>
                                      <p:cBhvr>
                                        <p:cTn id="82" dur="1" fill="hold">
                                          <p:stCondLst>
                                            <p:cond delay="0"/>
                                          </p:stCondLst>
                                        </p:cTn>
                                        <p:tgtEl>
                                          <p:spTgt spid="31"/>
                                        </p:tgtEl>
                                        <p:attrNameLst>
                                          <p:attrName>style.visibility</p:attrName>
                                        </p:attrNameLst>
                                      </p:cBhvr>
                                      <p:to>
                                        <p:strVal val="visible"/>
                                      </p:to>
                                    </p:set>
                                    <p:anim calcmode="lin" valueType="num">
                                      <p:cBhvr>
                                        <p:cTn id="83" dur="250" fill="hold"/>
                                        <p:tgtEl>
                                          <p:spTgt spid="31"/>
                                        </p:tgtEl>
                                        <p:attrNameLst>
                                          <p:attrName>ppt_w</p:attrName>
                                        </p:attrNameLst>
                                      </p:cBhvr>
                                      <p:tavLst>
                                        <p:tav tm="0">
                                          <p:val>
                                            <p:fltVal val="0"/>
                                          </p:val>
                                        </p:tav>
                                        <p:tav tm="100000">
                                          <p:val>
                                            <p:strVal val="#ppt_w"/>
                                          </p:val>
                                        </p:tav>
                                      </p:tavLst>
                                    </p:anim>
                                    <p:anim calcmode="lin" valueType="num">
                                      <p:cBhvr>
                                        <p:cTn id="84" dur="250" fill="hold"/>
                                        <p:tgtEl>
                                          <p:spTgt spid="31"/>
                                        </p:tgtEl>
                                        <p:attrNameLst>
                                          <p:attrName>ppt_h</p:attrName>
                                        </p:attrNameLst>
                                      </p:cBhvr>
                                      <p:tavLst>
                                        <p:tav tm="0">
                                          <p:val>
                                            <p:fltVal val="0"/>
                                          </p:val>
                                        </p:tav>
                                        <p:tav tm="100000">
                                          <p:val>
                                            <p:strVal val="#ppt_h"/>
                                          </p:val>
                                        </p:tav>
                                      </p:tavLst>
                                    </p:anim>
                                  </p:childTnLst>
                                </p:cTn>
                              </p:par>
                            </p:childTnLst>
                          </p:cTn>
                        </p:par>
                        <p:par>
                          <p:cTn id="85" fill="hold">
                            <p:stCondLst>
                              <p:cond delay="2750"/>
                            </p:stCondLst>
                            <p:childTnLst>
                              <p:par>
                                <p:cTn id="86" presetID="23" presetClass="entr" presetSubtype="16" fill="hold" grpId="0" nodeType="afterEffect">
                                  <p:stCondLst>
                                    <p:cond delay="0"/>
                                  </p:stCondLst>
                                  <p:childTnLst>
                                    <p:set>
                                      <p:cBhvr>
                                        <p:cTn id="87" dur="1" fill="hold">
                                          <p:stCondLst>
                                            <p:cond delay="0"/>
                                          </p:stCondLst>
                                        </p:cTn>
                                        <p:tgtEl>
                                          <p:spTgt spid="26"/>
                                        </p:tgtEl>
                                        <p:attrNameLst>
                                          <p:attrName>style.visibility</p:attrName>
                                        </p:attrNameLst>
                                      </p:cBhvr>
                                      <p:to>
                                        <p:strVal val="visible"/>
                                      </p:to>
                                    </p:set>
                                    <p:anim calcmode="lin" valueType="num">
                                      <p:cBhvr>
                                        <p:cTn id="88" dur="250" fill="hold"/>
                                        <p:tgtEl>
                                          <p:spTgt spid="26"/>
                                        </p:tgtEl>
                                        <p:attrNameLst>
                                          <p:attrName>ppt_w</p:attrName>
                                        </p:attrNameLst>
                                      </p:cBhvr>
                                      <p:tavLst>
                                        <p:tav tm="0">
                                          <p:val>
                                            <p:fltVal val="0"/>
                                          </p:val>
                                        </p:tav>
                                        <p:tav tm="100000">
                                          <p:val>
                                            <p:strVal val="#ppt_w"/>
                                          </p:val>
                                        </p:tav>
                                      </p:tavLst>
                                    </p:anim>
                                    <p:anim calcmode="lin" valueType="num">
                                      <p:cBhvr>
                                        <p:cTn id="89" dur="250" fill="hold"/>
                                        <p:tgtEl>
                                          <p:spTgt spid="26"/>
                                        </p:tgtEl>
                                        <p:attrNameLst>
                                          <p:attrName>ppt_h</p:attrName>
                                        </p:attrNameLst>
                                      </p:cBhvr>
                                      <p:tavLst>
                                        <p:tav tm="0">
                                          <p:val>
                                            <p:fltVal val="0"/>
                                          </p:val>
                                        </p:tav>
                                        <p:tav tm="100000">
                                          <p:val>
                                            <p:strVal val="#ppt_h"/>
                                          </p:val>
                                        </p:tav>
                                      </p:tavLst>
                                    </p:anim>
                                  </p:childTnLst>
                                </p:cTn>
                              </p:par>
                            </p:childTnLst>
                          </p:cTn>
                        </p:par>
                        <p:par>
                          <p:cTn id="90" fill="hold">
                            <p:stCondLst>
                              <p:cond delay="3000"/>
                            </p:stCondLst>
                            <p:childTnLst>
                              <p:par>
                                <p:cTn id="91" presetID="23" presetClass="entr" presetSubtype="16" fill="hold" grpId="0" nodeType="afterEffect">
                                  <p:stCondLst>
                                    <p:cond delay="0"/>
                                  </p:stCondLst>
                                  <p:childTnLst>
                                    <p:set>
                                      <p:cBhvr>
                                        <p:cTn id="92" dur="1" fill="hold">
                                          <p:stCondLst>
                                            <p:cond delay="0"/>
                                          </p:stCondLst>
                                        </p:cTn>
                                        <p:tgtEl>
                                          <p:spTgt spid="27"/>
                                        </p:tgtEl>
                                        <p:attrNameLst>
                                          <p:attrName>style.visibility</p:attrName>
                                        </p:attrNameLst>
                                      </p:cBhvr>
                                      <p:to>
                                        <p:strVal val="visible"/>
                                      </p:to>
                                    </p:set>
                                    <p:anim calcmode="lin" valueType="num">
                                      <p:cBhvr>
                                        <p:cTn id="93" dur="250" fill="hold"/>
                                        <p:tgtEl>
                                          <p:spTgt spid="27"/>
                                        </p:tgtEl>
                                        <p:attrNameLst>
                                          <p:attrName>ppt_w</p:attrName>
                                        </p:attrNameLst>
                                      </p:cBhvr>
                                      <p:tavLst>
                                        <p:tav tm="0">
                                          <p:val>
                                            <p:fltVal val="0"/>
                                          </p:val>
                                        </p:tav>
                                        <p:tav tm="100000">
                                          <p:val>
                                            <p:strVal val="#ppt_w"/>
                                          </p:val>
                                        </p:tav>
                                      </p:tavLst>
                                    </p:anim>
                                    <p:anim calcmode="lin" valueType="num">
                                      <p:cBhvr>
                                        <p:cTn id="94" dur="250" fill="hold"/>
                                        <p:tgtEl>
                                          <p:spTgt spid="27"/>
                                        </p:tgtEl>
                                        <p:attrNameLst>
                                          <p:attrName>ppt_h</p:attrName>
                                        </p:attrNameLst>
                                      </p:cBhvr>
                                      <p:tavLst>
                                        <p:tav tm="0">
                                          <p:val>
                                            <p:fltVal val="0"/>
                                          </p:val>
                                        </p:tav>
                                        <p:tav tm="100000">
                                          <p:val>
                                            <p:strVal val="#ppt_h"/>
                                          </p:val>
                                        </p:tav>
                                      </p:tavLst>
                                    </p:anim>
                                  </p:childTnLst>
                                </p:cTn>
                              </p:par>
                            </p:childTnLst>
                          </p:cTn>
                        </p:par>
                        <p:par>
                          <p:cTn id="95" fill="hold">
                            <p:stCondLst>
                              <p:cond delay="3250"/>
                            </p:stCondLst>
                            <p:childTnLst>
                              <p:par>
                                <p:cTn id="96" presetID="23" presetClass="entr" presetSubtype="16" fill="hold" grpId="0" nodeType="afterEffect">
                                  <p:stCondLst>
                                    <p:cond delay="0"/>
                                  </p:stCondLst>
                                  <p:childTnLst>
                                    <p:set>
                                      <p:cBhvr>
                                        <p:cTn id="97" dur="1" fill="hold">
                                          <p:stCondLst>
                                            <p:cond delay="0"/>
                                          </p:stCondLst>
                                        </p:cTn>
                                        <p:tgtEl>
                                          <p:spTgt spid="28"/>
                                        </p:tgtEl>
                                        <p:attrNameLst>
                                          <p:attrName>style.visibility</p:attrName>
                                        </p:attrNameLst>
                                      </p:cBhvr>
                                      <p:to>
                                        <p:strVal val="visible"/>
                                      </p:to>
                                    </p:set>
                                    <p:anim calcmode="lin" valueType="num">
                                      <p:cBhvr>
                                        <p:cTn id="98" dur="250" fill="hold"/>
                                        <p:tgtEl>
                                          <p:spTgt spid="28"/>
                                        </p:tgtEl>
                                        <p:attrNameLst>
                                          <p:attrName>ppt_w</p:attrName>
                                        </p:attrNameLst>
                                      </p:cBhvr>
                                      <p:tavLst>
                                        <p:tav tm="0">
                                          <p:val>
                                            <p:fltVal val="0"/>
                                          </p:val>
                                        </p:tav>
                                        <p:tav tm="100000">
                                          <p:val>
                                            <p:strVal val="#ppt_w"/>
                                          </p:val>
                                        </p:tav>
                                      </p:tavLst>
                                    </p:anim>
                                    <p:anim calcmode="lin" valueType="num">
                                      <p:cBhvr>
                                        <p:cTn id="99" dur="250" fill="hold"/>
                                        <p:tgtEl>
                                          <p:spTgt spid="28"/>
                                        </p:tgtEl>
                                        <p:attrNameLst>
                                          <p:attrName>ppt_h</p:attrName>
                                        </p:attrNameLst>
                                      </p:cBhvr>
                                      <p:tavLst>
                                        <p:tav tm="0">
                                          <p:val>
                                            <p:fltVal val="0"/>
                                          </p:val>
                                        </p:tav>
                                        <p:tav tm="100000">
                                          <p:val>
                                            <p:strVal val="#ppt_h"/>
                                          </p:val>
                                        </p:tav>
                                      </p:tavLst>
                                    </p:anim>
                                  </p:childTnLst>
                                </p:cTn>
                              </p:par>
                            </p:childTnLst>
                          </p:cTn>
                        </p:par>
                        <p:par>
                          <p:cTn id="100" fill="hold">
                            <p:stCondLst>
                              <p:cond delay="3500"/>
                            </p:stCondLst>
                            <p:childTnLst>
                              <p:par>
                                <p:cTn id="101" presetID="23" presetClass="entr" presetSubtype="16" fill="hold" grpId="0" nodeType="afterEffect">
                                  <p:stCondLst>
                                    <p:cond delay="0"/>
                                  </p:stCondLst>
                                  <p:childTnLst>
                                    <p:set>
                                      <p:cBhvr>
                                        <p:cTn id="102" dur="1" fill="hold">
                                          <p:stCondLst>
                                            <p:cond delay="0"/>
                                          </p:stCondLst>
                                        </p:cTn>
                                        <p:tgtEl>
                                          <p:spTgt spid="30"/>
                                        </p:tgtEl>
                                        <p:attrNameLst>
                                          <p:attrName>style.visibility</p:attrName>
                                        </p:attrNameLst>
                                      </p:cBhvr>
                                      <p:to>
                                        <p:strVal val="visible"/>
                                      </p:to>
                                    </p:set>
                                    <p:anim calcmode="lin" valueType="num">
                                      <p:cBhvr>
                                        <p:cTn id="103" dur="250" fill="hold"/>
                                        <p:tgtEl>
                                          <p:spTgt spid="30"/>
                                        </p:tgtEl>
                                        <p:attrNameLst>
                                          <p:attrName>ppt_w</p:attrName>
                                        </p:attrNameLst>
                                      </p:cBhvr>
                                      <p:tavLst>
                                        <p:tav tm="0">
                                          <p:val>
                                            <p:fltVal val="0"/>
                                          </p:val>
                                        </p:tav>
                                        <p:tav tm="100000">
                                          <p:val>
                                            <p:strVal val="#ppt_w"/>
                                          </p:val>
                                        </p:tav>
                                      </p:tavLst>
                                    </p:anim>
                                    <p:anim calcmode="lin" valueType="num">
                                      <p:cBhvr>
                                        <p:cTn id="104" dur="250" fill="hold"/>
                                        <p:tgtEl>
                                          <p:spTgt spid="30"/>
                                        </p:tgtEl>
                                        <p:attrNameLst>
                                          <p:attrName>ppt_h</p:attrName>
                                        </p:attrNameLst>
                                      </p:cBhvr>
                                      <p:tavLst>
                                        <p:tav tm="0">
                                          <p:val>
                                            <p:fltVal val="0"/>
                                          </p:val>
                                        </p:tav>
                                        <p:tav tm="100000">
                                          <p:val>
                                            <p:strVal val="#ppt_h"/>
                                          </p:val>
                                        </p:tav>
                                      </p:tavLst>
                                    </p:anim>
                                  </p:childTnLst>
                                </p:cTn>
                              </p:par>
                            </p:childTnLst>
                          </p:cTn>
                        </p:par>
                        <p:par>
                          <p:cTn id="105" fill="hold">
                            <p:stCondLst>
                              <p:cond delay="3750"/>
                            </p:stCondLst>
                            <p:childTnLst>
                              <p:par>
                                <p:cTn id="106" presetID="23" presetClass="entr" presetSubtype="16" fill="hold" grpId="0" nodeType="afterEffect">
                                  <p:stCondLst>
                                    <p:cond delay="0"/>
                                  </p:stCondLst>
                                  <p:childTnLst>
                                    <p:set>
                                      <p:cBhvr>
                                        <p:cTn id="107" dur="1" fill="hold">
                                          <p:stCondLst>
                                            <p:cond delay="0"/>
                                          </p:stCondLst>
                                        </p:cTn>
                                        <p:tgtEl>
                                          <p:spTgt spid="32"/>
                                        </p:tgtEl>
                                        <p:attrNameLst>
                                          <p:attrName>style.visibility</p:attrName>
                                        </p:attrNameLst>
                                      </p:cBhvr>
                                      <p:to>
                                        <p:strVal val="visible"/>
                                      </p:to>
                                    </p:set>
                                    <p:anim calcmode="lin" valueType="num">
                                      <p:cBhvr>
                                        <p:cTn id="108" dur="250" fill="hold"/>
                                        <p:tgtEl>
                                          <p:spTgt spid="32"/>
                                        </p:tgtEl>
                                        <p:attrNameLst>
                                          <p:attrName>ppt_w</p:attrName>
                                        </p:attrNameLst>
                                      </p:cBhvr>
                                      <p:tavLst>
                                        <p:tav tm="0">
                                          <p:val>
                                            <p:fltVal val="0"/>
                                          </p:val>
                                        </p:tav>
                                        <p:tav tm="100000">
                                          <p:val>
                                            <p:strVal val="#ppt_w"/>
                                          </p:val>
                                        </p:tav>
                                      </p:tavLst>
                                    </p:anim>
                                    <p:anim calcmode="lin" valueType="num">
                                      <p:cBhvr>
                                        <p:cTn id="109" dur="250" fill="hold"/>
                                        <p:tgtEl>
                                          <p:spTgt spid="32"/>
                                        </p:tgtEl>
                                        <p:attrNameLst>
                                          <p:attrName>ppt_h</p:attrName>
                                        </p:attrNameLst>
                                      </p:cBhvr>
                                      <p:tavLst>
                                        <p:tav tm="0">
                                          <p:val>
                                            <p:fltVal val="0"/>
                                          </p:val>
                                        </p:tav>
                                        <p:tav tm="100000">
                                          <p:val>
                                            <p:strVal val="#ppt_h"/>
                                          </p:val>
                                        </p:tav>
                                      </p:tavLst>
                                    </p:anim>
                                  </p:childTnLst>
                                </p:cTn>
                              </p:par>
                            </p:childTnLst>
                          </p:cTn>
                        </p:par>
                        <p:par>
                          <p:cTn id="110" fill="hold">
                            <p:stCondLst>
                              <p:cond delay="4000"/>
                            </p:stCondLst>
                            <p:childTnLst>
                              <p:par>
                                <p:cTn id="111" presetID="23" presetClass="entr" presetSubtype="16" fill="hold" grpId="0" nodeType="afterEffect">
                                  <p:stCondLst>
                                    <p:cond delay="0"/>
                                  </p:stCondLst>
                                  <p:childTnLst>
                                    <p:set>
                                      <p:cBhvr>
                                        <p:cTn id="112" dur="1" fill="hold">
                                          <p:stCondLst>
                                            <p:cond delay="0"/>
                                          </p:stCondLst>
                                        </p:cTn>
                                        <p:tgtEl>
                                          <p:spTgt spid="33"/>
                                        </p:tgtEl>
                                        <p:attrNameLst>
                                          <p:attrName>style.visibility</p:attrName>
                                        </p:attrNameLst>
                                      </p:cBhvr>
                                      <p:to>
                                        <p:strVal val="visible"/>
                                      </p:to>
                                    </p:set>
                                    <p:anim calcmode="lin" valueType="num">
                                      <p:cBhvr>
                                        <p:cTn id="113" dur="250" fill="hold"/>
                                        <p:tgtEl>
                                          <p:spTgt spid="33"/>
                                        </p:tgtEl>
                                        <p:attrNameLst>
                                          <p:attrName>ppt_w</p:attrName>
                                        </p:attrNameLst>
                                      </p:cBhvr>
                                      <p:tavLst>
                                        <p:tav tm="0">
                                          <p:val>
                                            <p:fltVal val="0"/>
                                          </p:val>
                                        </p:tav>
                                        <p:tav tm="100000">
                                          <p:val>
                                            <p:strVal val="#ppt_w"/>
                                          </p:val>
                                        </p:tav>
                                      </p:tavLst>
                                    </p:anim>
                                    <p:anim calcmode="lin" valueType="num">
                                      <p:cBhvr>
                                        <p:cTn id="114" dur="250" fill="hold"/>
                                        <p:tgtEl>
                                          <p:spTgt spid="33"/>
                                        </p:tgtEl>
                                        <p:attrNameLst>
                                          <p:attrName>ppt_h</p:attrName>
                                        </p:attrNameLst>
                                      </p:cBhvr>
                                      <p:tavLst>
                                        <p:tav tm="0">
                                          <p:val>
                                            <p:fltVal val="0"/>
                                          </p:val>
                                        </p:tav>
                                        <p:tav tm="100000">
                                          <p:val>
                                            <p:strVal val="#ppt_h"/>
                                          </p:val>
                                        </p:tav>
                                      </p:tavLst>
                                    </p:anim>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grpId="1" nodeType="clickEffect">
                                  <p:stCondLst>
                                    <p:cond delay="0"/>
                                  </p:stCondLst>
                                  <p:childTnLst>
                                    <p:animEffect transition="out" filter="fade">
                                      <p:cBhvr>
                                        <p:cTn id="118" dur="250"/>
                                        <p:tgtEl>
                                          <p:spTgt spid="9"/>
                                        </p:tgtEl>
                                      </p:cBhvr>
                                    </p:animEffect>
                                    <p:set>
                                      <p:cBhvr>
                                        <p:cTn id="119" dur="1" fill="hold">
                                          <p:stCondLst>
                                            <p:cond delay="249"/>
                                          </p:stCondLst>
                                        </p:cTn>
                                        <p:tgtEl>
                                          <p:spTgt spid="9"/>
                                        </p:tgtEl>
                                        <p:attrNameLst>
                                          <p:attrName>style.visibility</p:attrName>
                                        </p:attrNameLst>
                                      </p:cBhvr>
                                      <p:to>
                                        <p:strVal val="hidden"/>
                                      </p:to>
                                    </p:set>
                                  </p:childTnLst>
                                </p:cTn>
                              </p:par>
                              <p:par>
                                <p:cTn id="120" presetID="23" presetClass="entr" presetSubtype="288" fill="hold" grpId="0" nodeType="withEffect">
                                  <p:stCondLst>
                                    <p:cond delay="0"/>
                                  </p:stCondLst>
                                  <p:childTnLst>
                                    <p:set>
                                      <p:cBhvr>
                                        <p:cTn id="121" dur="1" fill="hold">
                                          <p:stCondLst>
                                            <p:cond delay="0"/>
                                          </p:stCondLst>
                                        </p:cTn>
                                        <p:tgtEl>
                                          <p:spTgt spid="55"/>
                                        </p:tgtEl>
                                        <p:attrNameLst>
                                          <p:attrName>style.visibility</p:attrName>
                                        </p:attrNameLst>
                                      </p:cBhvr>
                                      <p:to>
                                        <p:strVal val="visible"/>
                                      </p:to>
                                    </p:set>
                                    <p:anim calcmode="lin" valueType="num">
                                      <p:cBhvr>
                                        <p:cTn id="122" dur="500" fill="hold"/>
                                        <p:tgtEl>
                                          <p:spTgt spid="55"/>
                                        </p:tgtEl>
                                        <p:attrNameLst>
                                          <p:attrName>ppt_w</p:attrName>
                                        </p:attrNameLst>
                                      </p:cBhvr>
                                      <p:tavLst>
                                        <p:tav tm="0">
                                          <p:val>
                                            <p:strVal val="4/3*#ppt_w"/>
                                          </p:val>
                                        </p:tav>
                                        <p:tav tm="100000">
                                          <p:val>
                                            <p:strVal val="#ppt_w"/>
                                          </p:val>
                                        </p:tav>
                                      </p:tavLst>
                                    </p:anim>
                                    <p:anim calcmode="lin" valueType="num">
                                      <p:cBhvr>
                                        <p:cTn id="123" dur="500" fill="hold"/>
                                        <p:tgtEl>
                                          <p:spTgt spid="55"/>
                                        </p:tgtEl>
                                        <p:attrNameLst>
                                          <p:attrName>ppt_h</p:attrName>
                                        </p:attrNameLst>
                                      </p:cBhvr>
                                      <p:tavLst>
                                        <p:tav tm="0">
                                          <p:val>
                                            <p:strVal val="4/3*#ppt_h"/>
                                          </p:val>
                                        </p:tav>
                                        <p:tav tm="100000">
                                          <p:val>
                                            <p:strVal val="#ppt_h"/>
                                          </p:val>
                                        </p:tav>
                                      </p:tavLst>
                                    </p:anim>
                                  </p:childTnLst>
                                </p:cTn>
                              </p:par>
                            </p:childTnLst>
                          </p:cTn>
                        </p:par>
                        <p:par>
                          <p:cTn id="124" fill="hold">
                            <p:stCondLst>
                              <p:cond delay="500"/>
                            </p:stCondLst>
                            <p:childTnLst>
                              <p:par>
                                <p:cTn id="125" presetID="10" presetClass="exit" presetSubtype="0" fill="hold" grpId="1" nodeType="afterEffect">
                                  <p:stCondLst>
                                    <p:cond delay="0"/>
                                  </p:stCondLst>
                                  <p:childTnLst>
                                    <p:animEffect transition="out" filter="fade">
                                      <p:cBhvr>
                                        <p:cTn id="126" dur="250"/>
                                        <p:tgtEl>
                                          <p:spTgt spid="18"/>
                                        </p:tgtEl>
                                      </p:cBhvr>
                                    </p:animEffect>
                                    <p:set>
                                      <p:cBhvr>
                                        <p:cTn id="127" dur="1" fill="hold">
                                          <p:stCondLst>
                                            <p:cond delay="249"/>
                                          </p:stCondLst>
                                        </p:cTn>
                                        <p:tgtEl>
                                          <p:spTgt spid="18"/>
                                        </p:tgtEl>
                                        <p:attrNameLst>
                                          <p:attrName>style.visibility</p:attrName>
                                        </p:attrNameLst>
                                      </p:cBhvr>
                                      <p:to>
                                        <p:strVal val="hidden"/>
                                      </p:to>
                                    </p:set>
                                  </p:childTnLst>
                                </p:cTn>
                              </p:par>
                              <p:par>
                                <p:cTn id="128" presetID="23" presetClass="entr" presetSubtype="288" fill="hold" grpId="0" nodeType="withEffect">
                                  <p:stCondLst>
                                    <p:cond delay="0"/>
                                  </p:stCondLst>
                                  <p:childTnLst>
                                    <p:set>
                                      <p:cBhvr>
                                        <p:cTn id="129" dur="1" fill="hold">
                                          <p:stCondLst>
                                            <p:cond delay="0"/>
                                          </p:stCondLst>
                                        </p:cTn>
                                        <p:tgtEl>
                                          <p:spTgt spid="56"/>
                                        </p:tgtEl>
                                        <p:attrNameLst>
                                          <p:attrName>style.visibility</p:attrName>
                                        </p:attrNameLst>
                                      </p:cBhvr>
                                      <p:to>
                                        <p:strVal val="visible"/>
                                      </p:to>
                                    </p:set>
                                    <p:anim calcmode="lin" valueType="num">
                                      <p:cBhvr>
                                        <p:cTn id="130" dur="500" fill="hold"/>
                                        <p:tgtEl>
                                          <p:spTgt spid="56"/>
                                        </p:tgtEl>
                                        <p:attrNameLst>
                                          <p:attrName>ppt_w</p:attrName>
                                        </p:attrNameLst>
                                      </p:cBhvr>
                                      <p:tavLst>
                                        <p:tav tm="0">
                                          <p:val>
                                            <p:strVal val="4/3*#ppt_w"/>
                                          </p:val>
                                        </p:tav>
                                        <p:tav tm="100000">
                                          <p:val>
                                            <p:strVal val="#ppt_w"/>
                                          </p:val>
                                        </p:tav>
                                      </p:tavLst>
                                    </p:anim>
                                    <p:anim calcmode="lin" valueType="num">
                                      <p:cBhvr>
                                        <p:cTn id="131" dur="500" fill="hold"/>
                                        <p:tgtEl>
                                          <p:spTgt spid="56"/>
                                        </p:tgtEl>
                                        <p:attrNameLst>
                                          <p:attrName>ppt_h</p:attrName>
                                        </p:attrNameLst>
                                      </p:cBhvr>
                                      <p:tavLst>
                                        <p:tav tm="0">
                                          <p:val>
                                            <p:strVal val="4/3*#ppt_h"/>
                                          </p:val>
                                        </p:tav>
                                        <p:tav tm="100000">
                                          <p:val>
                                            <p:strVal val="#ppt_h"/>
                                          </p:val>
                                        </p:tav>
                                      </p:tavLst>
                                    </p:anim>
                                  </p:childTnLst>
                                </p:cTn>
                              </p:par>
                            </p:childTnLst>
                          </p:cTn>
                        </p:par>
                        <p:par>
                          <p:cTn id="132" fill="hold">
                            <p:stCondLst>
                              <p:cond delay="1000"/>
                            </p:stCondLst>
                            <p:childTnLst>
                              <p:par>
                                <p:cTn id="133" presetID="10" presetClass="exit" presetSubtype="0" fill="hold" grpId="1" nodeType="afterEffect">
                                  <p:stCondLst>
                                    <p:cond delay="0"/>
                                  </p:stCondLst>
                                  <p:childTnLst>
                                    <p:animEffect transition="out" filter="fade">
                                      <p:cBhvr>
                                        <p:cTn id="134" dur="250"/>
                                        <p:tgtEl>
                                          <p:spTgt spid="23"/>
                                        </p:tgtEl>
                                      </p:cBhvr>
                                    </p:animEffect>
                                    <p:set>
                                      <p:cBhvr>
                                        <p:cTn id="135" dur="1" fill="hold">
                                          <p:stCondLst>
                                            <p:cond delay="249"/>
                                          </p:stCondLst>
                                        </p:cTn>
                                        <p:tgtEl>
                                          <p:spTgt spid="23"/>
                                        </p:tgtEl>
                                        <p:attrNameLst>
                                          <p:attrName>style.visibility</p:attrName>
                                        </p:attrNameLst>
                                      </p:cBhvr>
                                      <p:to>
                                        <p:strVal val="hidden"/>
                                      </p:to>
                                    </p:set>
                                  </p:childTnLst>
                                </p:cTn>
                              </p:par>
                              <p:par>
                                <p:cTn id="136" presetID="23" presetClass="entr" presetSubtype="288" fill="hold" grpId="0" nodeType="withEffect">
                                  <p:stCondLst>
                                    <p:cond delay="0"/>
                                  </p:stCondLst>
                                  <p:childTnLst>
                                    <p:set>
                                      <p:cBhvr>
                                        <p:cTn id="137" dur="1" fill="hold">
                                          <p:stCondLst>
                                            <p:cond delay="0"/>
                                          </p:stCondLst>
                                        </p:cTn>
                                        <p:tgtEl>
                                          <p:spTgt spid="57"/>
                                        </p:tgtEl>
                                        <p:attrNameLst>
                                          <p:attrName>style.visibility</p:attrName>
                                        </p:attrNameLst>
                                      </p:cBhvr>
                                      <p:to>
                                        <p:strVal val="visible"/>
                                      </p:to>
                                    </p:set>
                                    <p:anim calcmode="lin" valueType="num">
                                      <p:cBhvr>
                                        <p:cTn id="138" dur="500" fill="hold"/>
                                        <p:tgtEl>
                                          <p:spTgt spid="57"/>
                                        </p:tgtEl>
                                        <p:attrNameLst>
                                          <p:attrName>ppt_w</p:attrName>
                                        </p:attrNameLst>
                                      </p:cBhvr>
                                      <p:tavLst>
                                        <p:tav tm="0">
                                          <p:val>
                                            <p:strVal val="4/3*#ppt_w"/>
                                          </p:val>
                                        </p:tav>
                                        <p:tav tm="100000">
                                          <p:val>
                                            <p:strVal val="#ppt_w"/>
                                          </p:val>
                                        </p:tav>
                                      </p:tavLst>
                                    </p:anim>
                                    <p:anim calcmode="lin" valueType="num">
                                      <p:cBhvr>
                                        <p:cTn id="139" dur="500" fill="hold"/>
                                        <p:tgtEl>
                                          <p:spTgt spid="57"/>
                                        </p:tgtEl>
                                        <p:attrNameLst>
                                          <p:attrName>ppt_h</p:attrName>
                                        </p:attrNameLst>
                                      </p:cBhvr>
                                      <p:tavLst>
                                        <p:tav tm="0">
                                          <p:val>
                                            <p:strVal val="4/3*#ppt_h"/>
                                          </p:val>
                                        </p:tav>
                                        <p:tav tm="100000">
                                          <p:val>
                                            <p:strVal val="#ppt_h"/>
                                          </p:val>
                                        </p:tav>
                                      </p:tavLst>
                                    </p:anim>
                                  </p:childTnLst>
                                </p:cTn>
                              </p:par>
                            </p:childTnLst>
                          </p:cTn>
                        </p:par>
                        <p:par>
                          <p:cTn id="140" fill="hold">
                            <p:stCondLst>
                              <p:cond delay="1500"/>
                            </p:stCondLst>
                            <p:childTnLst>
                              <p:par>
                                <p:cTn id="141" presetID="10" presetClass="exit" presetSubtype="0" fill="hold" grpId="1" nodeType="afterEffect">
                                  <p:stCondLst>
                                    <p:cond delay="0"/>
                                  </p:stCondLst>
                                  <p:childTnLst>
                                    <p:animEffect transition="out" filter="fade">
                                      <p:cBhvr>
                                        <p:cTn id="142" dur="250"/>
                                        <p:tgtEl>
                                          <p:spTgt spid="32"/>
                                        </p:tgtEl>
                                      </p:cBhvr>
                                    </p:animEffect>
                                    <p:set>
                                      <p:cBhvr>
                                        <p:cTn id="143" dur="1" fill="hold">
                                          <p:stCondLst>
                                            <p:cond delay="249"/>
                                          </p:stCondLst>
                                        </p:cTn>
                                        <p:tgtEl>
                                          <p:spTgt spid="32"/>
                                        </p:tgtEl>
                                        <p:attrNameLst>
                                          <p:attrName>style.visibility</p:attrName>
                                        </p:attrNameLst>
                                      </p:cBhvr>
                                      <p:to>
                                        <p:strVal val="hidden"/>
                                      </p:to>
                                    </p:set>
                                  </p:childTnLst>
                                </p:cTn>
                              </p:par>
                              <p:par>
                                <p:cTn id="144" presetID="23" presetClass="entr" presetSubtype="288" fill="hold" grpId="0" nodeType="withEffect">
                                  <p:stCondLst>
                                    <p:cond delay="0"/>
                                  </p:stCondLst>
                                  <p:childTnLst>
                                    <p:set>
                                      <p:cBhvr>
                                        <p:cTn id="145" dur="1" fill="hold">
                                          <p:stCondLst>
                                            <p:cond delay="0"/>
                                          </p:stCondLst>
                                        </p:cTn>
                                        <p:tgtEl>
                                          <p:spTgt spid="58"/>
                                        </p:tgtEl>
                                        <p:attrNameLst>
                                          <p:attrName>style.visibility</p:attrName>
                                        </p:attrNameLst>
                                      </p:cBhvr>
                                      <p:to>
                                        <p:strVal val="visible"/>
                                      </p:to>
                                    </p:set>
                                    <p:anim calcmode="lin" valueType="num">
                                      <p:cBhvr>
                                        <p:cTn id="146" dur="500" fill="hold"/>
                                        <p:tgtEl>
                                          <p:spTgt spid="58"/>
                                        </p:tgtEl>
                                        <p:attrNameLst>
                                          <p:attrName>ppt_w</p:attrName>
                                        </p:attrNameLst>
                                      </p:cBhvr>
                                      <p:tavLst>
                                        <p:tav tm="0">
                                          <p:val>
                                            <p:strVal val="4/3*#ppt_w"/>
                                          </p:val>
                                        </p:tav>
                                        <p:tav tm="100000">
                                          <p:val>
                                            <p:strVal val="#ppt_w"/>
                                          </p:val>
                                        </p:tav>
                                      </p:tavLst>
                                    </p:anim>
                                    <p:anim calcmode="lin" valueType="num">
                                      <p:cBhvr>
                                        <p:cTn id="147" dur="500" fill="hold"/>
                                        <p:tgtEl>
                                          <p:spTgt spid="58"/>
                                        </p:tgtEl>
                                        <p:attrNameLst>
                                          <p:attrName>ppt_h</p:attrName>
                                        </p:attrNameLst>
                                      </p:cBhvr>
                                      <p:tavLst>
                                        <p:tav tm="0">
                                          <p:val>
                                            <p:strVal val="4/3*#ppt_h"/>
                                          </p:val>
                                        </p:tav>
                                        <p:tav tm="100000">
                                          <p:val>
                                            <p:strVal val="#ppt_h"/>
                                          </p:val>
                                        </p:tav>
                                      </p:tavLst>
                                    </p:anim>
                                  </p:childTnLst>
                                </p:cTn>
                              </p:par>
                            </p:childTnLst>
                          </p:cTn>
                        </p:par>
                        <p:par>
                          <p:cTn id="148" fill="hold">
                            <p:stCondLst>
                              <p:cond delay="2000"/>
                            </p:stCondLst>
                            <p:childTnLst>
                              <p:par>
                                <p:cTn id="149" presetID="10" presetClass="exit" presetSubtype="0" fill="hold" grpId="1" nodeType="afterEffect">
                                  <p:stCondLst>
                                    <p:cond delay="0"/>
                                  </p:stCondLst>
                                  <p:childTnLst>
                                    <p:animEffect transition="out" filter="fade">
                                      <p:cBhvr>
                                        <p:cTn id="150" dur="250"/>
                                        <p:tgtEl>
                                          <p:spTgt spid="27"/>
                                        </p:tgtEl>
                                      </p:cBhvr>
                                    </p:animEffect>
                                    <p:set>
                                      <p:cBhvr>
                                        <p:cTn id="151" dur="1" fill="hold">
                                          <p:stCondLst>
                                            <p:cond delay="249"/>
                                          </p:stCondLst>
                                        </p:cTn>
                                        <p:tgtEl>
                                          <p:spTgt spid="27"/>
                                        </p:tgtEl>
                                        <p:attrNameLst>
                                          <p:attrName>style.visibility</p:attrName>
                                        </p:attrNameLst>
                                      </p:cBhvr>
                                      <p:to>
                                        <p:strVal val="hidden"/>
                                      </p:to>
                                    </p:set>
                                  </p:childTnLst>
                                </p:cTn>
                              </p:par>
                              <p:par>
                                <p:cTn id="152" presetID="23" presetClass="entr" presetSubtype="288" fill="hold" grpId="0" nodeType="withEffect">
                                  <p:stCondLst>
                                    <p:cond delay="0"/>
                                  </p:stCondLst>
                                  <p:childTnLst>
                                    <p:set>
                                      <p:cBhvr>
                                        <p:cTn id="153" dur="1" fill="hold">
                                          <p:stCondLst>
                                            <p:cond delay="0"/>
                                          </p:stCondLst>
                                        </p:cTn>
                                        <p:tgtEl>
                                          <p:spTgt spid="59"/>
                                        </p:tgtEl>
                                        <p:attrNameLst>
                                          <p:attrName>style.visibility</p:attrName>
                                        </p:attrNameLst>
                                      </p:cBhvr>
                                      <p:to>
                                        <p:strVal val="visible"/>
                                      </p:to>
                                    </p:set>
                                    <p:anim calcmode="lin" valueType="num">
                                      <p:cBhvr>
                                        <p:cTn id="154" dur="500" fill="hold"/>
                                        <p:tgtEl>
                                          <p:spTgt spid="59"/>
                                        </p:tgtEl>
                                        <p:attrNameLst>
                                          <p:attrName>ppt_w</p:attrName>
                                        </p:attrNameLst>
                                      </p:cBhvr>
                                      <p:tavLst>
                                        <p:tav tm="0">
                                          <p:val>
                                            <p:strVal val="4/3*#ppt_w"/>
                                          </p:val>
                                        </p:tav>
                                        <p:tav tm="100000">
                                          <p:val>
                                            <p:strVal val="#ppt_w"/>
                                          </p:val>
                                        </p:tav>
                                      </p:tavLst>
                                    </p:anim>
                                    <p:anim calcmode="lin" valueType="num">
                                      <p:cBhvr>
                                        <p:cTn id="155" dur="500" fill="hold"/>
                                        <p:tgtEl>
                                          <p:spTgt spid="59"/>
                                        </p:tgtEl>
                                        <p:attrNameLst>
                                          <p:attrName>ppt_h</p:attrName>
                                        </p:attrNameLst>
                                      </p:cBhvr>
                                      <p:tavLst>
                                        <p:tav tm="0">
                                          <p:val>
                                            <p:strVal val="4/3*#ppt_h"/>
                                          </p:val>
                                        </p:tav>
                                        <p:tav tm="100000">
                                          <p:val>
                                            <p:strVal val="#ppt_h"/>
                                          </p:val>
                                        </p:tav>
                                      </p:tavLst>
                                    </p:anim>
                                  </p:childTnLst>
                                </p:cTn>
                              </p:par>
                            </p:childTnLst>
                          </p:cTn>
                        </p:par>
                      </p:childTnLst>
                    </p:cTn>
                  </p:par>
                  <p:par>
                    <p:cTn id="156" fill="hold">
                      <p:stCondLst>
                        <p:cond delay="indefinite"/>
                      </p:stCondLst>
                      <p:childTnLst>
                        <p:par>
                          <p:cTn id="157" fill="hold">
                            <p:stCondLst>
                              <p:cond delay="0"/>
                            </p:stCondLst>
                            <p:childTnLst>
                              <p:par>
                                <p:cTn id="158" presetID="22" presetClass="entr" presetSubtype="4" fill="hold" nodeType="clickEffect">
                                  <p:stCondLst>
                                    <p:cond delay="0"/>
                                  </p:stCondLst>
                                  <p:childTnLst>
                                    <p:set>
                                      <p:cBhvr>
                                        <p:cTn id="159" dur="1" fill="hold">
                                          <p:stCondLst>
                                            <p:cond delay="0"/>
                                          </p:stCondLst>
                                        </p:cTn>
                                        <p:tgtEl>
                                          <p:spTgt spid="61"/>
                                        </p:tgtEl>
                                        <p:attrNameLst>
                                          <p:attrName>style.visibility</p:attrName>
                                        </p:attrNameLst>
                                      </p:cBhvr>
                                      <p:to>
                                        <p:strVal val="visible"/>
                                      </p:to>
                                    </p:set>
                                    <p:animEffect transition="in" filter="wipe(down)">
                                      <p:cBhvr>
                                        <p:cTn id="160" dur="500"/>
                                        <p:tgtEl>
                                          <p:spTgt spid="61"/>
                                        </p:tgtEl>
                                      </p:cBhvr>
                                    </p:animEffect>
                                  </p:childTnLst>
                                </p:cTn>
                              </p:par>
                              <p:par>
                                <p:cTn id="161" presetID="22" presetClass="entr" presetSubtype="4" fill="hold" nodeType="withEffect">
                                  <p:stCondLst>
                                    <p:cond delay="0"/>
                                  </p:stCondLst>
                                  <p:childTnLst>
                                    <p:set>
                                      <p:cBhvr>
                                        <p:cTn id="162" dur="1" fill="hold">
                                          <p:stCondLst>
                                            <p:cond delay="0"/>
                                          </p:stCondLst>
                                        </p:cTn>
                                        <p:tgtEl>
                                          <p:spTgt spid="62"/>
                                        </p:tgtEl>
                                        <p:attrNameLst>
                                          <p:attrName>style.visibility</p:attrName>
                                        </p:attrNameLst>
                                      </p:cBhvr>
                                      <p:to>
                                        <p:strVal val="visible"/>
                                      </p:to>
                                    </p:set>
                                    <p:animEffect transition="in" filter="wipe(down)">
                                      <p:cBhvr>
                                        <p:cTn id="163" dur="500"/>
                                        <p:tgtEl>
                                          <p:spTgt spid="62"/>
                                        </p:tgtEl>
                                      </p:cBhvr>
                                    </p:animEffect>
                                  </p:childTnLst>
                                </p:cTn>
                              </p:par>
                              <p:par>
                                <p:cTn id="164" presetID="22" presetClass="entr" presetSubtype="4" fill="hold" nodeType="withEffect">
                                  <p:stCondLst>
                                    <p:cond delay="0"/>
                                  </p:stCondLst>
                                  <p:childTnLst>
                                    <p:set>
                                      <p:cBhvr>
                                        <p:cTn id="165" dur="1" fill="hold">
                                          <p:stCondLst>
                                            <p:cond delay="0"/>
                                          </p:stCondLst>
                                        </p:cTn>
                                        <p:tgtEl>
                                          <p:spTgt spid="63"/>
                                        </p:tgtEl>
                                        <p:attrNameLst>
                                          <p:attrName>style.visibility</p:attrName>
                                        </p:attrNameLst>
                                      </p:cBhvr>
                                      <p:to>
                                        <p:strVal val="visible"/>
                                      </p:to>
                                    </p:set>
                                    <p:animEffect transition="in" filter="wipe(down)">
                                      <p:cBhvr>
                                        <p:cTn id="166" dur="500"/>
                                        <p:tgtEl>
                                          <p:spTgt spid="63"/>
                                        </p:tgtEl>
                                      </p:cBhvr>
                                    </p:animEffect>
                                  </p:childTnLst>
                                </p:cTn>
                              </p:par>
                              <p:par>
                                <p:cTn id="167" presetID="22" presetClass="entr" presetSubtype="4" fill="hold" nodeType="withEffect">
                                  <p:stCondLst>
                                    <p:cond delay="0"/>
                                  </p:stCondLst>
                                  <p:childTnLst>
                                    <p:set>
                                      <p:cBhvr>
                                        <p:cTn id="168" dur="1" fill="hold">
                                          <p:stCondLst>
                                            <p:cond delay="0"/>
                                          </p:stCondLst>
                                        </p:cTn>
                                        <p:tgtEl>
                                          <p:spTgt spid="64"/>
                                        </p:tgtEl>
                                        <p:attrNameLst>
                                          <p:attrName>style.visibility</p:attrName>
                                        </p:attrNameLst>
                                      </p:cBhvr>
                                      <p:to>
                                        <p:strVal val="visible"/>
                                      </p:to>
                                    </p:set>
                                    <p:animEffect transition="in" filter="wipe(down)">
                                      <p:cBhvr>
                                        <p:cTn id="169" dur="500"/>
                                        <p:tgtEl>
                                          <p:spTgt spid="64"/>
                                        </p:tgtEl>
                                      </p:cBhvr>
                                    </p:animEffect>
                                  </p:childTnLst>
                                </p:cTn>
                              </p:par>
                              <p:par>
                                <p:cTn id="170" presetID="22" presetClass="entr" presetSubtype="4" fill="hold" nodeType="withEffect">
                                  <p:stCondLst>
                                    <p:cond delay="0"/>
                                  </p:stCondLst>
                                  <p:childTnLst>
                                    <p:set>
                                      <p:cBhvr>
                                        <p:cTn id="171" dur="1" fill="hold">
                                          <p:stCondLst>
                                            <p:cond delay="0"/>
                                          </p:stCondLst>
                                        </p:cTn>
                                        <p:tgtEl>
                                          <p:spTgt spid="65"/>
                                        </p:tgtEl>
                                        <p:attrNameLst>
                                          <p:attrName>style.visibility</p:attrName>
                                        </p:attrNameLst>
                                      </p:cBhvr>
                                      <p:to>
                                        <p:strVal val="visible"/>
                                      </p:to>
                                    </p:set>
                                    <p:animEffect transition="in" filter="wipe(down)">
                                      <p:cBhvr>
                                        <p:cTn id="172" dur="500"/>
                                        <p:tgtEl>
                                          <p:spTgt spid="65"/>
                                        </p:tgtEl>
                                      </p:cBhvr>
                                    </p:animEffect>
                                  </p:childTnLst>
                                </p:cTn>
                              </p:par>
                            </p:childTnLst>
                          </p:cTn>
                        </p:par>
                        <p:par>
                          <p:cTn id="173" fill="hold">
                            <p:stCondLst>
                              <p:cond delay="500"/>
                            </p:stCondLst>
                            <p:childTnLst>
                              <p:par>
                                <p:cTn id="174" presetID="23" presetClass="entr" presetSubtype="16" fill="hold" grpId="0" nodeType="afterEffect">
                                  <p:stCondLst>
                                    <p:cond delay="0"/>
                                  </p:stCondLst>
                                  <p:childTnLst>
                                    <p:set>
                                      <p:cBhvr>
                                        <p:cTn id="175" dur="1" fill="hold">
                                          <p:stCondLst>
                                            <p:cond delay="0"/>
                                          </p:stCondLst>
                                        </p:cTn>
                                        <p:tgtEl>
                                          <p:spTgt spid="35"/>
                                        </p:tgtEl>
                                        <p:attrNameLst>
                                          <p:attrName>style.visibility</p:attrName>
                                        </p:attrNameLst>
                                      </p:cBhvr>
                                      <p:to>
                                        <p:strVal val="visible"/>
                                      </p:to>
                                    </p:set>
                                    <p:anim calcmode="lin" valueType="num">
                                      <p:cBhvr>
                                        <p:cTn id="176" dur="250" fill="hold"/>
                                        <p:tgtEl>
                                          <p:spTgt spid="35"/>
                                        </p:tgtEl>
                                        <p:attrNameLst>
                                          <p:attrName>ppt_w</p:attrName>
                                        </p:attrNameLst>
                                      </p:cBhvr>
                                      <p:tavLst>
                                        <p:tav tm="0">
                                          <p:val>
                                            <p:fltVal val="0"/>
                                          </p:val>
                                        </p:tav>
                                        <p:tav tm="100000">
                                          <p:val>
                                            <p:strVal val="#ppt_w"/>
                                          </p:val>
                                        </p:tav>
                                      </p:tavLst>
                                    </p:anim>
                                    <p:anim calcmode="lin" valueType="num">
                                      <p:cBhvr>
                                        <p:cTn id="177" dur="250" fill="hold"/>
                                        <p:tgtEl>
                                          <p:spTgt spid="35"/>
                                        </p:tgtEl>
                                        <p:attrNameLst>
                                          <p:attrName>ppt_h</p:attrName>
                                        </p:attrNameLst>
                                      </p:cBhvr>
                                      <p:tavLst>
                                        <p:tav tm="0">
                                          <p:val>
                                            <p:fltVal val="0"/>
                                          </p:val>
                                        </p:tav>
                                        <p:tav tm="100000">
                                          <p:val>
                                            <p:strVal val="#ppt_h"/>
                                          </p:val>
                                        </p:tav>
                                      </p:tavLst>
                                    </p:anim>
                                  </p:childTnLst>
                                </p:cTn>
                              </p:par>
                            </p:childTnLst>
                          </p:cTn>
                        </p:par>
                        <p:par>
                          <p:cTn id="178" fill="hold">
                            <p:stCondLst>
                              <p:cond delay="750"/>
                            </p:stCondLst>
                            <p:childTnLst>
                              <p:par>
                                <p:cTn id="179" presetID="23" presetClass="entr" presetSubtype="16" fill="hold" grpId="0" nodeType="afterEffect">
                                  <p:stCondLst>
                                    <p:cond delay="0"/>
                                  </p:stCondLst>
                                  <p:childTnLst>
                                    <p:set>
                                      <p:cBhvr>
                                        <p:cTn id="180" dur="1" fill="hold">
                                          <p:stCondLst>
                                            <p:cond delay="0"/>
                                          </p:stCondLst>
                                        </p:cTn>
                                        <p:tgtEl>
                                          <p:spTgt spid="36"/>
                                        </p:tgtEl>
                                        <p:attrNameLst>
                                          <p:attrName>style.visibility</p:attrName>
                                        </p:attrNameLst>
                                      </p:cBhvr>
                                      <p:to>
                                        <p:strVal val="visible"/>
                                      </p:to>
                                    </p:set>
                                    <p:anim calcmode="lin" valueType="num">
                                      <p:cBhvr>
                                        <p:cTn id="181" dur="250" fill="hold"/>
                                        <p:tgtEl>
                                          <p:spTgt spid="36"/>
                                        </p:tgtEl>
                                        <p:attrNameLst>
                                          <p:attrName>ppt_w</p:attrName>
                                        </p:attrNameLst>
                                      </p:cBhvr>
                                      <p:tavLst>
                                        <p:tav tm="0">
                                          <p:val>
                                            <p:fltVal val="0"/>
                                          </p:val>
                                        </p:tav>
                                        <p:tav tm="100000">
                                          <p:val>
                                            <p:strVal val="#ppt_w"/>
                                          </p:val>
                                        </p:tav>
                                      </p:tavLst>
                                    </p:anim>
                                    <p:anim calcmode="lin" valueType="num">
                                      <p:cBhvr>
                                        <p:cTn id="182" dur="250" fill="hold"/>
                                        <p:tgtEl>
                                          <p:spTgt spid="36"/>
                                        </p:tgtEl>
                                        <p:attrNameLst>
                                          <p:attrName>ppt_h</p:attrName>
                                        </p:attrNameLst>
                                      </p:cBhvr>
                                      <p:tavLst>
                                        <p:tav tm="0">
                                          <p:val>
                                            <p:fltVal val="0"/>
                                          </p:val>
                                        </p:tav>
                                        <p:tav tm="100000">
                                          <p:val>
                                            <p:strVal val="#ppt_h"/>
                                          </p:val>
                                        </p:tav>
                                      </p:tavLst>
                                    </p:anim>
                                  </p:childTnLst>
                                </p:cTn>
                              </p:par>
                            </p:childTnLst>
                          </p:cTn>
                        </p:par>
                        <p:par>
                          <p:cTn id="183" fill="hold">
                            <p:stCondLst>
                              <p:cond delay="1000"/>
                            </p:stCondLst>
                            <p:childTnLst>
                              <p:par>
                                <p:cTn id="184" presetID="23" presetClass="entr" presetSubtype="16" fill="hold" grpId="0" nodeType="afterEffect">
                                  <p:stCondLst>
                                    <p:cond delay="0"/>
                                  </p:stCondLst>
                                  <p:childTnLst>
                                    <p:set>
                                      <p:cBhvr>
                                        <p:cTn id="185" dur="1" fill="hold">
                                          <p:stCondLst>
                                            <p:cond delay="0"/>
                                          </p:stCondLst>
                                        </p:cTn>
                                        <p:tgtEl>
                                          <p:spTgt spid="37"/>
                                        </p:tgtEl>
                                        <p:attrNameLst>
                                          <p:attrName>style.visibility</p:attrName>
                                        </p:attrNameLst>
                                      </p:cBhvr>
                                      <p:to>
                                        <p:strVal val="visible"/>
                                      </p:to>
                                    </p:set>
                                    <p:anim calcmode="lin" valueType="num">
                                      <p:cBhvr>
                                        <p:cTn id="186" dur="250" fill="hold"/>
                                        <p:tgtEl>
                                          <p:spTgt spid="37"/>
                                        </p:tgtEl>
                                        <p:attrNameLst>
                                          <p:attrName>ppt_w</p:attrName>
                                        </p:attrNameLst>
                                      </p:cBhvr>
                                      <p:tavLst>
                                        <p:tav tm="0">
                                          <p:val>
                                            <p:fltVal val="0"/>
                                          </p:val>
                                        </p:tav>
                                        <p:tav tm="100000">
                                          <p:val>
                                            <p:strVal val="#ppt_w"/>
                                          </p:val>
                                        </p:tav>
                                      </p:tavLst>
                                    </p:anim>
                                    <p:anim calcmode="lin" valueType="num">
                                      <p:cBhvr>
                                        <p:cTn id="187" dur="250" fill="hold"/>
                                        <p:tgtEl>
                                          <p:spTgt spid="37"/>
                                        </p:tgtEl>
                                        <p:attrNameLst>
                                          <p:attrName>ppt_h</p:attrName>
                                        </p:attrNameLst>
                                      </p:cBhvr>
                                      <p:tavLst>
                                        <p:tav tm="0">
                                          <p:val>
                                            <p:fltVal val="0"/>
                                          </p:val>
                                        </p:tav>
                                        <p:tav tm="100000">
                                          <p:val>
                                            <p:strVal val="#ppt_h"/>
                                          </p:val>
                                        </p:tav>
                                      </p:tavLst>
                                    </p:anim>
                                  </p:childTnLst>
                                </p:cTn>
                              </p:par>
                            </p:childTnLst>
                          </p:cTn>
                        </p:par>
                        <p:par>
                          <p:cTn id="188" fill="hold">
                            <p:stCondLst>
                              <p:cond delay="1250"/>
                            </p:stCondLst>
                            <p:childTnLst>
                              <p:par>
                                <p:cTn id="189" presetID="23" presetClass="entr" presetSubtype="16" fill="hold" grpId="0" nodeType="afterEffect">
                                  <p:stCondLst>
                                    <p:cond delay="0"/>
                                  </p:stCondLst>
                                  <p:childTnLst>
                                    <p:set>
                                      <p:cBhvr>
                                        <p:cTn id="190" dur="1" fill="hold">
                                          <p:stCondLst>
                                            <p:cond delay="0"/>
                                          </p:stCondLst>
                                        </p:cTn>
                                        <p:tgtEl>
                                          <p:spTgt spid="39"/>
                                        </p:tgtEl>
                                        <p:attrNameLst>
                                          <p:attrName>style.visibility</p:attrName>
                                        </p:attrNameLst>
                                      </p:cBhvr>
                                      <p:to>
                                        <p:strVal val="visible"/>
                                      </p:to>
                                    </p:set>
                                    <p:anim calcmode="lin" valueType="num">
                                      <p:cBhvr>
                                        <p:cTn id="191" dur="250" fill="hold"/>
                                        <p:tgtEl>
                                          <p:spTgt spid="39"/>
                                        </p:tgtEl>
                                        <p:attrNameLst>
                                          <p:attrName>ppt_w</p:attrName>
                                        </p:attrNameLst>
                                      </p:cBhvr>
                                      <p:tavLst>
                                        <p:tav tm="0">
                                          <p:val>
                                            <p:fltVal val="0"/>
                                          </p:val>
                                        </p:tav>
                                        <p:tav tm="100000">
                                          <p:val>
                                            <p:strVal val="#ppt_w"/>
                                          </p:val>
                                        </p:tav>
                                      </p:tavLst>
                                    </p:anim>
                                    <p:anim calcmode="lin" valueType="num">
                                      <p:cBhvr>
                                        <p:cTn id="192" dur="250" fill="hold"/>
                                        <p:tgtEl>
                                          <p:spTgt spid="39"/>
                                        </p:tgtEl>
                                        <p:attrNameLst>
                                          <p:attrName>ppt_h</p:attrName>
                                        </p:attrNameLst>
                                      </p:cBhvr>
                                      <p:tavLst>
                                        <p:tav tm="0">
                                          <p:val>
                                            <p:fltVal val="0"/>
                                          </p:val>
                                        </p:tav>
                                        <p:tav tm="100000">
                                          <p:val>
                                            <p:strVal val="#ppt_h"/>
                                          </p:val>
                                        </p:tav>
                                      </p:tavLst>
                                    </p:anim>
                                  </p:childTnLst>
                                </p:cTn>
                              </p:par>
                            </p:childTnLst>
                          </p:cTn>
                        </p:par>
                        <p:par>
                          <p:cTn id="193" fill="hold">
                            <p:stCondLst>
                              <p:cond delay="1500"/>
                            </p:stCondLst>
                            <p:childTnLst>
                              <p:par>
                                <p:cTn id="194" presetID="23" presetClass="entr" presetSubtype="16" fill="hold" grpId="0" nodeType="afterEffect">
                                  <p:stCondLst>
                                    <p:cond delay="0"/>
                                  </p:stCondLst>
                                  <p:childTnLst>
                                    <p:set>
                                      <p:cBhvr>
                                        <p:cTn id="195" dur="1" fill="hold">
                                          <p:stCondLst>
                                            <p:cond delay="0"/>
                                          </p:stCondLst>
                                        </p:cTn>
                                        <p:tgtEl>
                                          <p:spTgt spid="40"/>
                                        </p:tgtEl>
                                        <p:attrNameLst>
                                          <p:attrName>style.visibility</p:attrName>
                                        </p:attrNameLst>
                                      </p:cBhvr>
                                      <p:to>
                                        <p:strVal val="visible"/>
                                      </p:to>
                                    </p:set>
                                    <p:anim calcmode="lin" valueType="num">
                                      <p:cBhvr>
                                        <p:cTn id="196" dur="250" fill="hold"/>
                                        <p:tgtEl>
                                          <p:spTgt spid="40"/>
                                        </p:tgtEl>
                                        <p:attrNameLst>
                                          <p:attrName>ppt_w</p:attrName>
                                        </p:attrNameLst>
                                      </p:cBhvr>
                                      <p:tavLst>
                                        <p:tav tm="0">
                                          <p:val>
                                            <p:fltVal val="0"/>
                                          </p:val>
                                        </p:tav>
                                        <p:tav tm="100000">
                                          <p:val>
                                            <p:strVal val="#ppt_w"/>
                                          </p:val>
                                        </p:tav>
                                      </p:tavLst>
                                    </p:anim>
                                    <p:anim calcmode="lin" valueType="num">
                                      <p:cBhvr>
                                        <p:cTn id="197" dur="250" fill="hold"/>
                                        <p:tgtEl>
                                          <p:spTgt spid="40"/>
                                        </p:tgtEl>
                                        <p:attrNameLst>
                                          <p:attrName>ppt_h</p:attrName>
                                        </p:attrNameLst>
                                      </p:cBhvr>
                                      <p:tavLst>
                                        <p:tav tm="0">
                                          <p:val>
                                            <p:fltVal val="0"/>
                                          </p:val>
                                        </p:tav>
                                        <p:tav tm="100000">
                                          <p:val>
                                            <p:strVal val="#ppt_h"/>
                                          </p:val>
                                        </p:tav>
                                      </p:tavLst>
                                    </p:anim>
                                  </p:childTnLst>
                                </p:cTn>
                              </p:par>
                            </p:childTnLst>
                          </p:cTn>
                        </p:par>
                        <p:par>
                          <p:cTn id="198" fill="hold">
                            <p:stCondLst>
                              <p:cond delay="1750"/>
                            </p:stCondLst>
                            <p:childTnLst>
                              <p:par>
                                <p:cTn id="199" presetID="16" presetClass="entr" presetSubtype="21" fill="hold" grpId="0" nodeType="afterEffect">
                                  <p:stCondLst>
                                    <p:cond delay="0"/>
                                  </p:stCondLst>
                                  <p:childTnLst>
                                    <p:set>
                                      <p:cBhvr>
                                        <p:cTn id="200" dur="1" fill="hold">
                                          <p:stCondLst>
                                            <p:cond delay="0"/>
                                          </p:stCondLst>
                                        </p:cTn>
                                        <p:tgtEl>
                                          <p:spTgt spid="38"/>
                                        </p:tgtEl>
                                        <p:attrNameLst>
                                          <p:attrName>style.visibility</p:attrName>
                                        </p:attrNameLst>
                                      </p:cBhvr>
                                      <p:to>
                                        <p:strVal val="visible"/>
                                      </p:to>
                                    </p:set>
                                    <p:animEffect transition="in" filter="barn(inVertical)">
                                      <p:cBhvr>
                                        <p:cTn id="201" dur="500"/>
                                        <p:tgtEl>
                                          <p:spTgt spid="38"/>
                                        </p:tgtEl>
                                      </p:cBhvr>
                                    </p:animEffect>
                                  </p:childTnLst>
                                </p:cTn>
                              </p:par>
                            </p:childTnLst>
                          </p:cTn>
                        </p:par>
                      </p:childTnLst>
                    </p:cTn>
                  </p:par>
                  <p:par>
                    <p:cTn id="202" fill="hold">
                      <p:stCondLst>
                        <p:cond delay="indefinite"/>
                      </p:stCondLst>
                      <p:childTnLst>
                        <p:par>
                          <p:cTn id="203" fill="hold">
                            <p:stCondLst>
                              <p:cond delay="0"/>
                            </p:stCondLst>
                            <p:childTnLst>
                              <p:par>
                                <p:cTn id="204" presetID="10" presetClass="exit" presetSubtype="0" fill="hold" grpId="1" nodeType="clickEffect">
                                  <p:stCondLst>
                                    <p:cond delay="0"/>
                                  </p:stCondLst>
                                  <p:childTnLst>
                                    <p:animEffect transition="out" filter="fade">
                                      <p:cBhvr>
                                        <p:cTn id="205" dur="250"/>
                                        <p:tgtEl>
                                          <p:spTgt spid="37"/>
                                        </p:tgtEl>
                                      </p:cBhvr>
                                    </p:animEffect>
                                    <p:set>
                                      <p:cBhvr>
                                        <p:cTn id="206" dur="1" fill="hold">
                                          <p:stCondLst>
                                            <p:cond delay="249"/>
                                          </p:stCondLst>
                                        </p:cTn>
                                        <p:tgtEl>
                                          <p:spTgt spid="37"/>
                                        </p:tgtEl>
                                        <p:attrNameLst>
                                          <p:attrName>style.visibility</p:attrName>
                                        </p:attrNameLst>
                                      </p:cBhvr>
                                      <p:to>
                                        <p:strVal val="hidden"/>
                                      </p:to>
                                    </p:set>
                                  </p:childTnLst>
                                </p:cTn>
                              </p:par>
                              <p:par>
                                <p:cTn id="207" presetID="23" presetClass="entr" presetSubtype="288" fill="hold" grpId="0" nodeType="withEffect">
                                  <p:stCondLst>
                                    <p:cond delay="0"/>
                                  </p:stCondLst>
                                  <p:childTnLst>
                                    <p:set>
                                      <p:cBhvr>
                                        <p:cTn id="208" dur="1" fill="hold">
                                          <p:stCondLst>
                                            <p:cond delay="0"/>
                                          </p:stCondLst>
                                        </p:cTn>
                                        <p:tgtEl>
                                          <p:spTgt spid="60"/>
                                        </p:tgtEl>
                                        <p:attrNameLst>
                                          <p:attrName>style.visibility</p:attrName>
                                        </p:attrNameLst>
                                      </p:cBhvr>
                                      <p:to>
                                        <p:strVal val="visible"/>
                                      </p:to>
                                    </p:set>
                                    <p:anim calcmode="lin" valueType="num">
                                      <p:cBhvr>
                                        <p:cTn id="209" dur="500" fill="hold"/>
                                        <p:tgtEl>
                                          <p:spTgt spid="60"/>
                                        </p:tgtEl>
                                        <p:attrNameLst>
                                          <p:attrName>ppt_w</p:attrName>
                                        </p:attrNameLst>
                                      </p:cBhvr>
                                      <p:tavLst>
                                        <p:tav tm="0">
                                          <p:val>
                                            <p:strVal val="4/3*#ppt_w"/>
                                          </p:val>
                                        </p:tav>
                                        <p:tav tm="100000">
                                          <p:val>
                                            <p:strVal val="#ppt_w"/>
                                          </p:val>
                                        </p:tav>
                                      </p:tavLst>
                                    </p:anim>
                                    <p:anim calcmode="lin" valueType="num">
                                      <p:cBhvr>
                                        <p:cTn id="210" dur="500" fill="hold"/>
                                        <p:tgtEl>
                                          <p:spTgt spid="60"/>
                                        </p:tgtEl>
                                        <p:attrNameLst>
                                          <p:attrName>ppt_h</p:attrName>
                                        </p:attrNameLst>
                                      </p:cBhvr>
                                      <p:tavLst>
                                        <p:tav tm="0">
                                          <p:val>
                                            <p:strVal val="4/3*#ppt_h"/>
                                          </p:val>
                                        </p:tav>
                                        <p:tav tm="100000">
                                          <p:val>
                                            <p:strVal val="#ppt_h"/>
                                          </p:val>
                                        </p:tav>
                                      </p:tavLst>
                                    </p:anim>
                                  </p:childTnLst>
                                </p:cTn>
                              </p:par>
                            </p:childTnLst>
                          </p:cTn>
                        </p:par>
                      </p:childTnLst>
                    </p:cTn>
                  </p:par>
                  <p:par>
                    <p:cTn id="211" fill="hold">
                      <p:stCondLst>
                        <p:cond delay="indefinite"/>
                      </p:stCondLst>
                      <p:childTnLst>
                        <p:par>
                          <p:cTn id="212" fill="hold">
                            <p:stCondLst>
                              <p:cond delay="0"/>
                            </p:stCondLst>
                            <p:childTnLst>
                              <p:par>
                                <p:cTn id="213" presetID="16" presetClass="entr" presetSubtype="21" fill="hold" nodeType="clickEffect">
                                  <p:stCondLst>
                                    <p:cond delay="0"/>
                                  </p:stCondLst>
                                  <p:childTnLst>
                                    <p:set>
                                      <p:cBhvr>
                                        <p:cTn id="214" dur="1" fill="hold">
                                          <p:stCondLst>
                                            <p:cond delay="0"/>
                                          </p:stCondLst>
                                        </p:cTn>
                                        <p:tgtEl>
                                          <p:spTgt spid="93"/>
                                        </p:tgtEl>
                                        <p:attrNameLst>
                                          <p:attrName>style.visibility</p:attrName>
                                        </p:attrNameLst>
                                      </p:cBhvr>
                                      <p:to>
                                        <p:strVal val="visible"/>
                                      </p:to>
                                    </p:set>
                                    <p:animEffect transition="in" filter="barn(inVertical)">
                                      <p:cBhvr>
                                        <p:cTn id="215" dur="500"/>
                                        <p:tgtEl>
                                          <p:spTgt spid="93"/>
                                        </p:tgtEl>
                                      </p:cBhvr>
                                    </p:animEffect>
                                  </p:childTnLst>
                                </p:cTn>
                              </p:par>
                              <p:par>
                                <p:cTn id="216" presetID="16" presetClass="entr" presetSubtype="21" fill="hold" nodeType="withEffect">
                                  <p:stCondLst>
                                    <p:cond delay="0"/>
                                  </p:stCondLst>
                                  <p:childTnLst>
                                    <p:set>
                                      <p:cBhvr>
                                        <p:cTn id="217" dur="1" fill="hold">
                                          <p:stCondLst>
                                            <p:cond delay="0"/>
                                          </p:stCondLst>
                                        </p:cTn>
                                        <p:tgtEl>
                                          <p:spTgt spid="107"/>
                                        </p:tgtEl>
                                        <p:attrNameLst>
                                          <p:attrName>style.visibility</p:attrName>
                                        </p:attrNameLst>
                                      </p:cBhvr>
                                      <p:to>
                                        <p:strVal val="visible"/>
                                      </p:to>
                                    </p:set>
                                    <p:animEffect transition="in" filter="barn(inVertical)">
                                      <p:cBhvr>
                                        <p:cTn id="218" dur="500"/>
                                        <p:tgtEl>
                                          <p:spTgt spid="107"/>
                                        </p:tgtEl>
                                      </p:cBhvr>
                                    </p:animEffect>
                                  </p:childTnLst>
                                </p:cTn>
                              </p:par>
                              <p:par>
                                <p:cTn id="219" presetID="16" presetClass="entr" presetSubtype="21" fill="hold" nodeType="withEffect">
                                  <p:stCondLst>
                                    <p:cond delay="0"/>
                                  </p:stCondLst>
                                  <p:childTnLst>
                                    <p:set>
                                      <p:cBhvr>
                                        <p:cTn id="220" dur="1" fill="hold">
                                          <p:stCondLst>
                                            <p:cond delay="0"/>
                                          </p:stCondLst>
                                        </p:cTn>
                                        <p:tgtEl>
                                          <p:spTgt spid="2"/>
                                        </p:tgtEl>
                                        <p:attrNameLst>
                                          <p:attrName>style.visibility</p:attrName>
                                        </p:attrNameLst>
                                      </p:cBhvr>
                                      <p:to>
                                        <p:strVal val="visible"/>
                                      </p:to>
                                    </p:set>
                                    <p:animEffect transition="in" filter="barn(inVertical)">
                                      <p:cBhvr>
                                        <p:cTn id="221" dur="500"/>
                                        <p:tgtEl>
                                          <p:spTgt spid="2"/>
                                        </p:tgtEl>
                                      </p:cBhvr>
                                    </p:animEffect>
                                  </p:childTnLst>
                                </p:cTn>
                              </p:par>
                              <p:par>
                                <p:cTn id="222" presetID="16" presetClass="entr" presetSubtype="21" fill="hold" nodeType="withEffect">
                                  <p:stCondLst>
                                    <p:cond delay="0"/>
                                  </p:stCondLst>
                                  <p:childTnLst>
                                    <p:set>
                                      <p:cBhvr>
                                        <p:cTn id="223" dur="1" fill="hold">
                                          <p:stCondLst>
                                            <p:cond delay="0"/>
                                          </p:stCondLst>
                                        </p:cTn>
                                        <p:tgtEl>
                                          <p:spTgt spid="100"/>
                                        </p:tgtEl>
                                        <p:attrNameLst>
                                          <p:attrName>style.visibility</p:attrName>
                                        </p:attrNameLst>
                                      </p:cBhvr>
                                      <p:to>
                                        <p:strVal val="visible"/>
                                      </p:to>
                                    </p:set>
                                    <p:animEffect transition="in" filter="barn(inVertical)">
                                      <p:cBhvr>
                                        <p:cTn id="224" dur="500"/>
                                        <p:tgtEl>
                                          <p:spTgt spid="100"/>
                                        </p:tgtEl>
                                      </p:cBhvr>
                                    </p:animEffect>
                                  </p:childTnLst>
                                </p:cTn>
                              </p:par>
                            </p:childTnLst>
                          </p:cTn>
                        </p:par>
                      </p:childTnLst>
                    </p:cTn>
                  </p:par>
                  <p:par>
                    <p:cTn id="225" fill="hold">
                      <p:stCondLst>
                        <p:cond delay="indefinite"/>
                      </p:stCondLst>
                      <p:childTnLst>
                        <p:par>
                          <p:cTn id="226" fill="hold">
                            <p:stCondLst>
                              <p:cond delay="0"/>
                            </p:stCondLst>
                            <p:childTnLst>
                              <p:par>
                                <p:cTn id="227" presetID="22" presetClass="entr" presetSubtype="4" fill="hold" nodeType="clickEffect">
                                  <p:stCondLst>
                                    <p:cond delay="0"/>
                                  </p:stCondLst>
                                  <p:childTnLst>
                                    <p:set>
                                      <p:cBhvr>
                                        <p:cTn id="228" dur="1" fill="hold">
                                          <p:stCondLst>
                                            <p:cond delay="0"/>
                                          </p:stCondLst>
                                        </p:cTn>
                                        <p:tgtEl>
                                          <p:spTgt spid="66"/>
                                        </p:tgtEl>
                                        <p:attrNameLst>
                                          <p:attrName>style.visibility</p:attrName>
                                        </p:attrNameLst>
                                      </p:cBhvr>
                                      <p:to>
                                        <p:strVal val="visible"/>
                                      </p:to>
                                    </p:set>
                                    <p:animEffect transition="in" filter="wipe(down)">
                                      <p:cBhvr>
                                        <p:cTn id="229" dur="500"/>
                                        <p:tgtEl>
                                          <p:spTgt spid="66"/>
                                        </p:tgtEl>
                                      </p:cBhvr>
                                    </p:animEffect>
                                  </p:childTnLst>
                                </p:cTn>
                              </p:par>
                              <p:par>
                                <p:cTn id="230" presetID="22" presetClass="entr" presetSubtype="8" fill="hold" nodeType="withEffect">
                                  <p:stCondLst>
                                    <p:cond delay="0"/>
                                  </p:stCondLst>
                                  <p:childTnLst>
                                    <p:set>
                                      <p:cBhvr>
                                        <p:cTn id="231" dur="1" fill="hold">
                                          <p:stCondLst>
                                            <p:cond delay="0"/>
                                          </p:stCondLst>
                                        </p:cTn>
                                        <p:tgtEl>
                                          <p:spTgt spid="67"/>
                                        </p:tgtEl>
                                        <p:attrNameLst>
                                          <p:attrName>style.visibility</p:attrName>
                                        </p:attrNameLst>
                                      </p:cBhvr>
                                      <p:to>
                                        <p:strVal val="visible"/>
                                      </p:to>
                                    </p:set>
                                    <p:animEffect transition="in" filter="wipe(left)">
                                      <p:cBhvr>
                                        <p:cTn id="232" dur="500"/>
                                        <p:tgtEl>
                                          <p:spTgt spid="67"/>
                                        </p:tgtEl>
                                      </p:cBhvr>
                                    </p:animEffect>
                                  </p:childTnLst>
                                </p:cTn>
                              </p:par>
                              <p:par>
                                <p:cTn id="233" presetID="22" presetClass="entr" presetSubtype="8" fill="hold" nodeType="withEffect">
                                  <p:stCondLst>
                                    <p:cond delay="0"/>
                                  </p:stCondLst>
                                  <p:childTnLst>
                                    <p:set>
                                      <p:cBhvr>
                                        <p:cTn id="234" dur="1" fill="hold">
                                          <p:stCondLst>
                                            <p:cond delay="0"/>
                                          </p:stCondLst>
                                        </p:cTn>
                                        <p:tgtEl>
                                          <p:spTgt spid="68"/>
                                        </p:tgtEl>
                                        <p:attrNameLst>
                                          <p:attrName>style.visibility</p:attrName>
                                        </p:attrNameLst>
                                      </p:cBhvr>
                                      <p:to>
                                        <p:strVal val="visible"/>
                                      </p:to>
                                    </p:set>
                                    <p:animEffect transition="in" filter="wipe(left)">
                                      <p:cBhvr>
                                        <p:cTn id="235" dur="500"/>
                                        <p:tgtEl>
                                          <p:spTgt spid="68"/>
                                        </p:tgtEl>
                                      </p:cBhvr>
                                    </p:animEffect>
                                  </p:childTnLst>
                                </p:cTn>
                              </p:par>
                              <p:par>
                                <p:cTn id="236" presetID="22" presetClass="entr" presetSubtype="2" fill="hold" nodeType="withEffect">
                                  <p:stCondLst>
                                    <p:cond delay="0"/>
                                  </p:stCondLst>
                                  <p:childTnLst>
                                    <p:set>
                                      <p:cBhvr>
                                        <p:cTn id="237" dur="1" fill="hold">
                                          <p:stCondLst>
                                            <p:cond delay="0"/>
                                          </p:stCondLst>
                                        </p:cTn>
                                        <p:tgtEl>
                                          <p:spTgt spid="69"/>
                                        </p:tgtEl>
                                        <p:attrNameLst>
                                          <p:attrName>style.visibility</p:attrName>
                                        </p:attrNameLst>
                                      </p:cBhvr>
                                      <p:to>
                                        <p:strVal val="visible"/>
                                      </p:to>
                                    </p:set>
                                    <p:animEffect transition="in" filter="wipe(right)">
                                      <p:cBhvr>
                                        <p:cTn id="238" dur="500"/>
                                        <p:tgtEl>
                                          <p:spTgt spid="69"/>
                                        </p:tgtEl>
                                      </p:cBhvr>
                                    </p:animEffect>
                                  </p:childTnLst>
                                </p:cTn>
                              </p:par>
                              <p:par>
                                <p:cTn id="239" presetID="22" presetClass="entr" presetSubtype="2" fill="hold" nodeType="withEffect">
                                  <p:stCondLst>
                                    <p:cond delay="0"/>
                                  </p:stCondLst>
                                  <p:childTnLst>
                                    <p:set>
                                      <p:cBhvr>
                                        <p:cTn id="240" dur="1" fill="hold">
                                          <p:stCondLst>
                                            <p:cond delay="0"/>
                                          </p:stCondLst>
                                        </p:cTn>
                                        <p:tgtEl>
                                          <p:spTgt spid="70"/>
                                        </p:tgtEl>
                                        <p:attrNameLst>
                                          <p:attrName>style.visibility</p:attrName>
                                        </p:attrNameLst>
                                      </p:cBhvr>
                                      <p:to>
                                        <p:strVal val="visible"/>
                                      </p:to>
                                    </p:set>
                                    <p:animEffect transition="in" filter="wipe(right)">
                                      <p:cBhvr>
                                        <p:cTn id="241" dur="500"/>
                                        <p:tgtEl>
                                          <p:spTgt spid="70"/>
                                        </p:tgtEl>
                                      </p:cBhvr>
                                    </p:animEffect>
                                  </p:childTnLst>
                                </p:cTn>
                              </p:par>
                            </p:childTnLst>
                          </p:cTn>
                        </p:par>
                        <p:par>
                          <p:cTn id="242" fill="hold">
                            <p:stCondLst>
                              <p:cond delay="500"/>
                            </p:stCondLst>
                            <p:childTnLst>
                              <p:par>
                                <p:cTn id="243" presetID="23" presetClass="entr" presetSubtype="16" fill="hold" grpId="0" nodeType="afterEffect">
                                  <p:stCondLst>
                                    <p:cond delay="0"/>
                                  </p:stCondLst>
                                  <p:childTnLst>
                                    <p:set>
                                      <p:cBhvr>
                                        <p:cTn id="244" dur="1" fill="hold">
                                          <p:stCondLst>
                                            <p:cond delay="0"/>
                                          </p:stCondLst>
                                        </p:cTn>
                                        <p:tgtEl>
                                          <p:spTgt spid="41"/>
                                        </p:tgtEl>
                                        <p:attrNameLst>
                                          <p:attrName>style.visibility</p:attrName>
                                        </p:attrNameLst>
                                      </p:cBhvr>
                                      <p:to>
                                        <p:strVal val="visible"/>
                                      </p:to>
                                    </p:set>
                                    <p:anim calcmode="lin" valueType="num">
                                      <p:cBhvr>
                                        <p:cTn id="245" dur="250" fill="hold"/>
                                        <p:tgtEl>
                                          <p:spTgt spid="41"/>
                                        </p:tgtEl>
                                        <p:attrNameLst>
                                          <p:attrName>ppt_w</p:attrName>
                                        </p:attrNameLst>
                                      </p:cBhvr>
                                      <p:tavLst>
                                        <p:tav tm="0">
                                          <p:val>
                                            <p:fltVal val="0"/>
                                          </p:val>
                                        </p:tav>
                                        <p:tav tm="100000">
                                          <p:val>
                                            <p:strVal val="#ppt_w"/>
                                          </p:val>
                                        </p:tav>
                                      </p:tavLst>
                                    </p:anim>
                                    <p:anim calcmode="lin" valueType="num">
                                      <p:cBhvr>
                                        <p:cTn id="246" dur="250" fill="hold"/>
                                        <p:tgtEl>
                                          <p:spTgt spid="41"/>
                                        </p:tgtEl>
                                        <p:attrNameLst>
                                          <p:attrName>ppt_h</p:attrName>
                                        </p:attrNameLst>
                                      </p:cBhvr>
                                      <p:tavLst>
                                        <p:tav tm="0">
                                          <p:val>
                                            <p:fltVal val="0"/>
                                          </p:val>
                                        </p:tav>
                                        <p:tav tm="100000">
                                          <p:val>
                                            <p:strVal val="#ppt_h"/>
                                          </p:val>
                                        </p:tav>
                                      </p:tavLst>
                                    </p:anim>
                                  </p:childTnLst>
                                </p:cTn>
                              </p:par>
                            </p:childTnLst>
                          </p:cTn>
                        </p:par>
                        <p:par>
                          <p:cTn id="247" fill="hold">
                            <p:stCondLst>
                              <p:cond delay="750"/>
                            </p:stCondLst>
                            <p:childTnLst>
                              <p:par>
                                <p:cTn id="248" presetID="23" presetClass="entr" presetSubtype="16" fill="hold" grpId="0" nodeType="afterEffect">
                                  <p:stCondLst>
                                    <p:cond delay="0"/>
                                  </p:stCondLst>
                                  <p:childTnLst>
                                    <p:set>
                                      <p:cBhvr>
                                        <p:cTn id="249" dur="1" fill="hold">
                                          <p:stCondLst>
                                            <p:cond delay="0"/>
                                          </p:stCondLst>
                                        </p:cTn>
                                        <p:tgtEl>
                                          <p:spTgt spid="42"/>
                                        </p:tgtEl>
                                        <p:attrNameLst>
                                          <p:attrName>style.visibility</p:attrName>
                                        </p:attrNameLst>
                                      </p:cBhvr>
                                      <p:to>
                                        <p:strVal val="visible"/>
                                      </p:to>
                                    </p:set>
                                    <p:anim calcmode="lin" valueType="num">
                                      <p:cBhvr>
                                        <p:cTn id="250" dur="250" fill="hold"/>
                                        <p:tgtEl>
                                          <p:spTgt spid="42"/>
                                        </p:tgtEl>
                                        <p:attrNameLst>
                                          <p:attrName>ppt_w</p:attrName>
                                        </p:attrNameLst>
                                      </p:cBhvr>
                                      <p:tavLst>
                                        <p:tav tm="0">
                                          <p:val>
                                            <p:fltVal val="0"/>
                                          </p:val>
                                        </p:tav>
                                        <p:tav tm="100000">
                                          <p:val>
                                            <p:strVal val="#ppt_w"/>
                                          </p:val>
                                        </p:tav>
                                      </p:tavLst>
                                    </p:anim>
                                    <p:anim calcmode="lin" valueType="num">
                                      <p:cBhvr>
                                        <p:cTn id="251" dur="250" fill="hold"/>
                                        <p:tgtEl>
                                          <p:spTgt spid="42"/>
                                        </p:tgtEl>
                                        <p:attrNameLst>
                                          <p:attrName>ppt_h</p:attrName>
                                        </p:attrNameLst>
                                      </p:cBhvr>
                                      <p:tavLst>
                                        <p:tav tm="0">
                                          <p:val>
                                            <p:fltVal val="0"/>
                                          </p:val>
                                        </p:tav>
                                        <p:tav tm="100000">
                                          <p:val>
                                            <p:strVal val="#ppt_h"/>
                                          </p:val>
                                        </p:tav>
                                      </p:tavLst>
                                    </p:anim>
                                  </p:childTnLst>
                                </p:cTn>
                              </p:par>
                            </p:childTnLst>
                          </p:cTn>
                        </p:par>
                        <p:par>
                          <p:cTn id="252" fill="hold">
                            <p:stCondLst>
                              <p:cond delay="1000"/>
                            </p:stCondLst>
                            <p:childTnLst>
                              <p:par>
                                <p:cTn id="253" presetID="23" presetClass="entr" presetSubtype="16" fill="hold" grpId="0" nodeType="afterEffect">
                                  <p:stCondLst>
                                    <p:cond delay="0"/>
                                  </p:stCondLst>
                                  <p:childTnLst>
                                    <p:set>
                                      <p:cBhvr>
                                        <p:cTn id="254" dur="1" fill="hold">
                                          <p:stCondLst>
                                            <p:cond delay="0"/>
                                          </p:stCondLst>
                                        </p:cTn>
                                        <p:tgtEl>
                                          <p:spTgt spid="43"/>
                                        </p:tgtEl>
                                        <p:attrNameLst>
                                          <p:attrName>style.visibility</p:attrName>
                                        </p:attrNameLst>
                                      </p:cBhvr>
                                      <p:to>
                                        <p:strVal val="visible"/>
                                      </p:to>
                                    </p:set>
                                    <p:anim calcmode="lin" valueType="num">
                                      <p:cBhvr>
                                        <p:cTn id="255" dur="250" fill="hold"/>
                                        <p:tgtEl>
                                          <p:spTgt spid="43"/>
                                        </p:tgtEl>
                                        <p:attrNameLst>
                                          <p:attrName>ppt_w</p:attrName>
                                        </p:attrNameLst>
                                      </p:cBhvr>
                                      <p:tavLst>
                                        <p:tav tm="0">
                                          <p:val>
                                            <p:fltVal val="0"/>
                                          </p:val>
                                        </p:tav>
                                        <p:tav tm="100000">
                                          <p:val>
                                            <p:strVal val="#ppt_w"/>
                                          </p:val>
                                        </p:tav>
                                      </p:tavLst>
                                    </p:anim>
                                    <p:anim calcmode="lin" valueType="num">
                                      <p:cBhvr>
                                        <p:cTn id="256" dur="250" fill="hold"/>
                                        <p:tgtEl>
                                          <p:spTgt spid="43"/>
                                        </p:tgtEl>
                                        <p:attrNameLst>
                                          <p:attrName>ppt_h</p:attrName>
                                        </p:attrNameLst>
                                      </p:cBhvr>
                                      <p:tavLst>
                                        <p:tav tm="0">
                                          <p:val>
                                            <p:fltVal val="0"/>
                                          </p:val>
                                        </p:tav>
                                        <p:tav tm="100000">
                                          <p:val>
                                            <p:strVal val="#ppt_h"/>
                                          </p:val>
                                        </p:tav>
                                      </p:tavLst>
                                    </p:anim>
                                  </p:childTnLst>
                                </p:cTn>
                              </p:par>
                            </p:childTnLst>
                          </p:cTn>
                        </p:par>
                        <p:par>
                          <p:cTn id="257" fill="hold">
                            <p:stCondLst>
                              <p:cond delay="1250"/>
                            </p:stCondLst>
                            <p:childTnLst>
                              <p:par>
                                <p:cTn id="258" presetID="23" presetClass="entr" presetSubtype="16" fill="hold" grpId="0" nodeType="afterEffect">
                                  <p:stCondLst>
                                    <p:cond delay="0"/>
                                  </p:stCondLst>
                                  <p:childTnLst>
                                    <p:set>
                                      <p:cBhvr>
                                        <p:cTn id="259" dur="1" fill="hold">
                                          <p:stCondLst>
                                            <p:cond delay="0"/>
                                          </p:stCondLst>
                                        </p:cTn>
                                        <p:tgtEl>
                                          <p:spTgt spid="45"/>
                                        </p:tgtEl>
                                        <p:attrNameLst>
                                          <p:attrName>style.visibility</p:attrName>
                                        </p:attrNameLst>
                                      </p:cBhvr>
                                      <p:to>
                                        <p:strVal val="visible"/>
                                      </p:to>
                                    </p:set>
                                    <p:anim calcmode="lin" valueType="num">
                                      <p:cBhvr>
                                        <p:cTn id="260" dur="250" fill="hold"/>
                                        <p:tgtEl>
                                          <p:spTgt spid="45"/>
                                        </p:tgtEl>
                                        <p:attrNameLst>
                                          <p:attrName>ppt_w</p:attrName>
                                        </p:attrNameLst>
                                      </p:cBhvr>
                                      <p:tavLst>
                                        <p:tav tm="0">
                                          <p:val>
                                            <p:fltVal val="0"/>
                                          </p:val>
                                        </p:tav>
                                        <p:tav tm="100000">
                                          <p:val>
                                            <p:strVal val="#ppt_w"/>
                                          </p:val>
                                        </p:tav>
                                      </p:tavLst>
                                    </p:anim>
                                    <p:anim calcmode="lin" valueType="num">
                                      <p:cBhvr>
                                        <p:cTn id="261" dur="250" fill="hold"/>
                                        <p:tgtEl>
                                          <p:spTgt spid="45"/>
                                        </p:tgtEl>
                                        <p:attrNameLst>
                                          <p:attrName>ppt_h</p:attrName>
                                        </p:attrNameLst>
                                      </p:cBhvr>
                                      <p:tavLst>
                                        <p:tav tm="0">
                                          <p:val>
                                            <p:fltVal val="0"/>
                                          </p:val>
                                        </p:tav>
                                        <p:tav tm="100000">
                                          <p:val>
                                            <p:strVal val="#ppt_h"/>
                                          </p:val>
                                        </p:tav>
                                      </p:tavLst>
                                    </p:anim>
                                  </p:childTnLst>
                                </p:cTn>
                              </p:par>
                            </p:childTnLst>
                          </p:cTn>
                        </p:par>
                        <p:par>
                          <p:cTn id="262" fill="hold">
                            <p:stCondLst>
                              <p:cond delay="1500"/>
                            </p:stCondLst>
                            <p:childTnLst>
                              <p:par>
                                <p:cTn id="263" presetID="23" presetClass="entr" presetSubtype="16" fill="hold" grpId="0" nodeType="afterEffect">
                                  <p:stCondLst>
                                    <p:cond delay="0"/>
                                  </p:stCondLst>
                                  <p:childTnLst>
                                    <p:set>
                                      <p:cBhvr>
                                        <p:cTn id="264" dur="1" fill="hold">
                                          <p:stCondLst>
                                            <p:cond delay="0"/>
                                          </p:stCondLst>
                                        </p:cTn>
                                        <p:tgtEl>
                                          <p:spTgt spid="46"/>
                                        </p:tgtEl>
                                        <p:attrNameLst>
                                          <p:attrName>style.visibility</p:attrName>
                                        </p:attrNameLst>
                                      </p:cBhvr>
                                      <p:to>
                                        <p:strVal val="visible"/>
                                      </p:to>
                                    </p:set>
                                    <p:anim calcmode="lin" valueType="num">
                                      <p:cBhvr>
                                        <p:cTn id="265" dur="250" fill="hold"/>
                                        <p:tgtEl>
                                          <p:spTgt spid="46"/>
                                        </p:tgtEl>
                                        <p:attrNameLst>
                                          <p:attrName>ppt_w</p:attrName>
                                        </p:attrNameLst>
                                      </p:cBhvr>
                                      <p:tavLst>
                                        <p:tav tm="0">
                                          <p:val>
                                            <p:fltVal val="0"/>
                                          </p:val>
                                        </p:tav>
                                        <p:tav tm="100000">
                                          <p:val>
                                            <p:strVal val="#ppt_w"/>
                                          </p:val>
                                        </p:tav>
                                      </p:tavLst>
                                    </p:anim>
                                    <p:anim calcmode="lin" valueType="num">
                                      <p:cBhvr>
                                        <p:cTn id="266" dur="250" fill="hold"/>
                                        <p:tgtEl>
                                          <p:spTgt spid="46"/>
                                        </p:tgtEl>
                                        <p:attrNameLst>
                                          <p:attrName>ppt_h</p:attrName>
                                        </p:attrNameLst>
                                      </p:cBhvr>
                                      <p:tavLst>
                                        <p:tav tm="0">
                                          <p:val>
                                            <p:fltVal val="0"/>
                                          </p:val>
                                        </p:tav>
                                        <p:tav tm="100000">
                                          <p:val>
                                            <p:strVal val="#ppt_h"/>
                                          </p:val>
                                        </p:tav>
                                      </p:tavLst>
                                    </p:anim>
                                  </p:childTnLst>
                                </p:cTn>
                              </p:par>
                            </p:childTnLst>
                          </p:cTn>
                        </p:par>
                        <p:par>
                          <p:cTn id="267" fill="hold">
                            <p:stCondLst>
                              <p:cond delay="1750"/>
                            </p:stCondLst>
                            <p:childTnLst>
                              <p:par>
                                <p:cTn id="268" presetID="16" presetClass="entr" presetSubtype="21" fill="hold" grpId="0" nodeType="afterEffect">
                                  <p:stCondLst>
                                    <p:cond delay="0"/>
                                  </p:stCondLst>
                                  <p:childTnLst>
                                    <p:set>
                                      <p:cBhvr>
                                        <p:cTn id="269" dur="1" fill="hold">
                                          <p:stCondLst>
                                            <p:cond delay="0"/>
                                          </p:stCondLst>
                                        </p:cTn>
                                        <p:tgtEl>
                                          <p:spTgt spid="44"/>
                                        </p:tgtEl>
                                        <p:attrNameLst>
                                          <p:attrName>style.visibility</p:attrName>
                                        </p:attrNameLst>
                                      </p:cBhvr>
                                      <p:to>
                                        <p:strVal val="visible"/>
                                      </p:to>
                                    </p:set>
                                    <p:animEffect transition="in" filter="barn(inVertical)">
                                      <p:cBhvr>
                                        <p:cTn id="270" dur="500"/>
                                        <p:tgtEl>
                                          <p:spTgt spid="44"/>
                                        </p:tgtEl>
                                      </p:cBhvr>
                                    </p:animEffect>
                                  </p:childTnLst>
                                </p:cTn>
                              </p:par>
                            </p:childTnLst>
                          </p:cTn>
                        </p:par>
                      </p:childTnLst>
                    </p:cTn>
                  </p:par>
                  <p:par>
                    <p:cTn id="271" fill="hold">
                      <p:stCondLst>
                        <p:cond delay="indefinite"/>
                      </p:stCondLst>
                      <p:childTnLst>
                        <p:par>
                          <p:cTn id="272" fill="hold">
                            <p:stCondLst>
                              <p:cond delay="0"/>
                            </p:stCondLst>
                            <p:childTnLst>
                              <p:par>
                                <p:cTn id="273" presetID="10" presetClass="exit" presetSubtype="0" fill="hold" grpId="1" nodeType="clickEffect">
                                  <p:stCondLst>
                                    <p:cond delay="0"/>
                                  </p:stCondLst>
                                  <p:childTnLst>
                                    <p:animEffect transition="out" filter="fade">
                                      <p:cBhvr>
                                        <p:cTn id="274" dur="250"/>
                                        <p:tgtEl>
                                          <p:spTgt spid="43"/>
                                        </p:tgtEl>
                                      </p:cBhvr>
                                    </p:animEffect>
                                    <p:set>
                                      <p:cBhvr>
                                        <p:cTn id="275" dur="1" fill="hold">
                                          <p:stCondLst>
                                            <p:cond delay="249"/>
                                          </p:stCondLst>
                                        </p:cTn>
                                        <p:tgtEl>
                                          <p:spTgt spid="43"/>
                                        </p:tgtEl>
                                        <p:attrNameLst>
                                          <p:attrName>style.visibility</p:attrName>
                                        </p:attrNameLst>
                                      </p:cBhvr>
                                      <p:to>
                                        <p:strVal val="hidden"/>
                                      </p:to>
                                    </p:set>
                                  </p:childTnLst>
                                </p:cTn>
                              </p:par>
                              <p:par>
                                <p:cTn id="276" presetID="23" presetClass="entr" presetSubtype="288" fill="hold" grpId="0" nodeType="withEffect">
                                  <p:stCondLst>
                                    <p:cond delay="0"/>
                                  </p:stCondLst>
                                  <p:childTnLst>
                                    <p:set>
                                      <p:cBhvr>
                                        <p:cTn id="277" dur="1" fill="hold">
                                          <p:stCondLst>
                                            <p:cond delay="0"/>
                                          </p:stCondLst>
                                        </p:cTn>
                                        <p:tgtEl>
                                          <p:spTgt spid="71"/>
                                        </p:tgtEl>
                                        <p:attrNameLst>
                                          <p:attrName>style.visibility</p:attrName>
                                        </p:attrNameLst>
                                      </p:cBhvr>
                                      <p:to>
                                        <p:strVal val="visible"/>
                                      </p:to>
                                    </p:set>
                                    <p:anim calcmode="lin" valueType="num">
                                      <p:cBhvr>
                                        <p:cTn id="278" dur="500" fill="hold"/>
                                        <p:tgtEl>
                                          <p:spTgt spid="71"/>
                                        </p:tgtEl>
                                        <p:attrNameLst>
                                          <p:attrName>ppt_w</p:attrName>
                                        </p:attrNameLst>
                                      </p:cBhvr>
                                      <p:tavLst>
                                        <p:tav tm="0">
                                          <p:val>
                                            <p:strVal val="4/3*#ppt_w"/>
                                          </p:val>
                                        </p:tav>
                                        <p:tav tm="100000">
                                          <p:val>
                                            <p:strVal val="#ppt_w"/>
                                          </p:val>
                                        </p:tav>
                                      </p:tavLst>
                                    </p:anim>
                                    <p:anim calcmode="lin" valueType="num">
                                      <p:cBhvr>
                                        <p:cTn id="279" dur="500" fill="hold"/>
                                        <p:tgtEl>
                                          <p:spTgt spid="71"/>
                                        </p:tgtEl>
                                        <p:attrNameLst>
                                          <p:attrName>ppt_h</p:attrName>
                                        </p:attrNameLst>
                                      </p:cBhvr>
                                      <p:tavLst>
                                        <p:tav tm="0">
                                          <p:val>
                                            <p:strVal val="4/3*#ppt_h"/>
                                          </p:val>
                                        </p:tav>
                                        <p:tav tm="100000">
                                          <p:val>
                                            <p:strVal val="#ppt_h"/>
                                          </p:val>
                                        </p:tav>
                                      </p:tavLst>
                                    </p:anim>
                                  </p:childTnLst>
                                </p:cTn>
                              </p:par>
                            </p:childTnLst>
                          </p:cTn>
                        </p:par>
                      </p:childTnLst>
                    </p:cTn>
                  </p:par>
                  <p:par>
                    <p:cTn id="280" fill="hold">
                      <p:stCondLst>
                        <p:cond delay="indefinite"/>
                      </p:stCondLst>
                      <p:childTnLst>
                        <p:par>
                          <p:cTn id="281" fill="hold">
                            <p:stCondLst>
                              <p:cond delay="0"/>
                            </p:stCondLst>
                            <p:childTnLst>
                              <p:par>
                                <p:cTn id="282" presetID="16" presetClass="entr" presetSubtype="21" fill="hold" nodeType="clickEffect">
                                  <p:stCondLst>
                                    <p:cond delay="0"/>
                                  </p:stCondLst>
                                  <p:childTnLst>
                                    <p:set>
                                      <p:cBhvr>
                                        <p:cTn id="283" dur="1" fill="hold">
                                          <p:stCondLst>
                                            <p:cond delay="0"/>
                                          </p:stCondLst>
                                        </p:cTn>
                                        <p:tgtEl>
                                          <p:spTgt spid="135"/>
                                        </p:tgtEl>
                                        <p:attrNameLst>
                                          <p:attrName>style.visibility</p:attrName>
                                        </p:attrNameLst>
                                      </p:cBhvr>
                                      <p:to>
                                        <p:strVal val="visible"/>
                                      </p:to>
                                    </p:set>
                                    <p:animEffect transition="in" filter="barn(inVertical)">
                                      <p:cBhvr>
                                        <p:cTn id="284" dur="500"/>
                                        <p:tgtEl>
                                          <p:spTgt spid="135"/>
                                        </p:tgtEl>
                                      </p:cBhvr>
                                    </p:animEffect>
                                  </p:childTnLst>
                                </p:cTn>
                              </p:par>
                              <p:par>
                                <p:cTn id="285" presetID="16" presetClass="entr" presetSubtype="21" fill="hold" nodeType="withEffect">
                                  <p:stCondLst>
                                    <p:cond delay="0"/>
                                  </p:stCondLst>
                                  <p:childTnLst>
                                    <p:set>
                                      <p:cBhvr>
                                        <p:cTn id="286" dur="1" fill="hold">
                                          <p:stCondLst>
                                            <p:cond delay="0"/>
                                          </p:stCondLst>
                                        </p:cTn>
                                        <p:tgtEl>
                                          <p:spTgt spid="121"/>
                                        </p:tgtEl>
                                        <p:attrNameLst>
                                          <p:attrName>style.visibility</p:attrName>
                                        </p:attrNameLst>
                                      </p:cBhvr>
                                      <p:to>
                                        <p:strVal val="visible"/>
                                      </p:to>
                                    </p:set>
                                    <p:animEffect transition="in" filter="barn(inVertical)">
                                      <p:cBhvr>
                                        <p:cTn id="287" dur="500"/>
                                        <p:tgtEl>
                                          <p:spTgt spid="121"/>
                                        </p:tgtEl>
                                      </p:cBhvr>
                                    </p:animEffect>
                                  </p:childTnLst>
                                </p:cTn>
                              </p:par>
                              <p:par>
                                <p:cTn id="288" presetID="16" presetClass="entr" presetSubtype="21" fill="hold" nodeType="withEffect">
                                  <p:stCondLst>
                                    <p:cond delay="0"/>
                                  </p:stCondLst>
                                  <p:childTnLst>
                                    <p:set>
                                      <p:cBhvr>
                                        <p:cTn id="289" dur="1" fill="hold">
                                          <p:stCondLst>
                                            <p:cond delay="0"/>
                                          </p:stCondLst>
                                        </p:cTn>
                                        <p:tgtEl>
                                          <p:spTgt spid="128"/>
                                        </p:tgtEl>
                                        <p:attrNameLst>
                                          <p:attrName>style.visibility</p:attrName>
                                        </p:attrNameLst>
                                      </p:cBhvr>
                                      <p:to>
                                        <p:strVal val="visible"/>
                                      </p:to>
                                    </p:set>
                                    <p:animEffect transition="in" filter="barn(inVertical)">
                                      <p:cBhvr>
                                        <p:cTn id="290" dur="500"/>
                                        <p:tgtEl>
                                          <p:spTgt spid="128"/>
                                        </p:tgtEl>
                                      </p:cBhvr>
                                    </p:animEffect>
                                  </p:childTnLst>
                                </p:cTn>
                              </p:par>
                              <p:par>
                                <p:cTn id="291" presetID="16" presetClass="entr" presetSubtype="21" fill="hold" nodeType="withEffect">
                                  <p:stCondLst>
                                    <p:cond delay="0"/>
                                  </p:stCondLst>
                                  <p:childTnLst>
                                    <p:set>
                                      <p:cBhvr>
                                        <p:cTn id="292" dur="1" fill="hold">
                                          <p:stCondLst>
                                            <p:cond delay="0"/>
                                          </p:stCondLst>
                                        </p:cTn>
                                        <p:tgtEl>
                                          <p:spTgt spid="114"/>
                                        </p:tgtEl>
                                        <p:attrNameLst>
                                          <p:attrName>style.visibility</p:attrName>
                                        </p:attrNameLst>
                                      </p:cBhvr>
                                      <p:to>
                                        <p:strVal val="visible"/>
                                      </p:to>
                                    </p:set>
                                    <p:animEffect transition="in" filter="barn(inVertical)">
                                      <p:cBhvr>
                                        <p:cTn id="293" dur="500"/>
                                        <p:tgtEl>
                                          <p:spTgt spid="114"/>
                                        </p:tgtEl>
                                      </p:cBhvr>
                                    </p:animEffect>
                                  </p:childTnLst>
                                </p:cTn>
                              </p:par>
                            </p:childTnLst>
                          </p:cTn>
                        </p:par>
                      </p:childTnLst>
                    </p:cTn>
                  </p:par>
                  <p:par>
                    <p:cTn id="294" fill="hold">
                      <p:stCondLst>
                        <p:cond delay="indefinite"/>
                      </p:stCondLst>
                      <p:childTnLst>
                        <p:par>
                          <p:cTn id="295" fill="hold">
                            <p:stCondLst>
                              <p:cond delay="0"/>
                            </p:stCondLst>
                            <p:childTnLst>
                              <p:par>
                                <p:cTn id="296" presetID="22" presetClass="entr" presetSubtype="4" fill="hold" nodeType="clickEffect">
                                  <p:stCondLst>
                                    <p:cond delay="0"/>
                                  </p:stCondLst>
                                  <p:childTnLst>
                                    <p:set>
                                      <p:cBhvr>
                                        <p:cTn id="297" dur="1" fill="hold">
                                          <p:stCondLst>
                                            <p:cond delay="0"/>
                                          </p:stCondLst>
                                        </p:cTn>
                                        <p:tgtEl>
                                          <p:spTgt spid="72"/>
                                        </p:tgtEl>
                                        <p:attrNameLst>
                                          <p:attrName>style.visibility</p:attrName>
                                        </p:attrNameLst>
                                      </p:cBhvr>
                                      <p:to>
                                        <p:strVal val="visible"/>
                                      </p:to>
                                    </p:set>
                                    <p:animEffect transition="in" filter="wipe(down)">
                                      <p:cBhvr>
                                        <p:cTn id="298" dur="500"/>
                                        <p:tgtEl>
                                          <p:spTgt spid="72"/>
                                        </p:tgtEl>
                                      </p:cBhvr>
                                    </p:animEffect>
                                  </p:childTnLst>
                                </p:cTn>
                              </p:par>
                              <p:par>
                                <p:cTn id="299" presetID="22" presetClass="entr" presetSubtype="8" fill="hold" nodeType="withEffect">
                                  <p:stCondLst>
                                    <p:cond delay="0"/>
                                  </p:stCondLst>
                                  <p:childTnLst>
                                    <p:set>
                                      <p:cBhvr>
                                        <p:cTn id="300" dur="1" fill="hold">
                                          <p:stCondLst>
                                            <p:cond delay="0"/>
                                          </p:stCondLst>
                                        </p:cTn>
                                        <p:tgtEl>
                                          <p:spTgt spid="73"/>
                                        </p:tgtEl>
                                        <p:attrNameLst>
                                          <p:attrName>style.visibility</p:attrName>
                                        </p:attrNameLst>
                                      </p:cBhvr>
                                      <p:to>
                                        <p:strVal val="visible"/>
                                      </p:to>
                                    </p:set>
                                    <p:animEffect transition="in" filter="wipe(left)">
                                      <p:cBhvr>
                                        <p:cTn id="301" dur="500"/>
                                        <p:tgtEl>
                                          <p:spTgt spid="73"/>
                                        </p:tgtEl>
                                      </p:cBhvr>
                                    </p:animEffect>
                                  </p:childTnLst>
                                </p:cTn>
                              </p:par>
                              <p:par>
                                <p:cTn id="302" presetID="22" presetClass="entr" presetSubtype="8" fill="hold" nodeType="withEffect">
                                  <p:stCondLst>
                                    <p:cond delay="0"/>
                                  </p:stCondLst>
                                  <p:childTnLst>
                                    <p:set>
                                      <p:cBhvr>
                                        <p:cTn id="303" dur="1" fill="hold">
                                          <p:stCondLst>
                                            <p:cond delay="0"/>
                                          </p:stCondLst>
                                        </p:cTn>
                                        <p:tgtEl>
                                          <p:spTgt spid="74"/>
                                        </p:tgtEl>
                                        <p:attrNameLst>
                                          <p:attrName>style.visibility</p:attrName>
                                        </p:attrNameLst>
                                      </p:cBhvr>
                                      <p:to>
                                        <p:strVal val="visible"/>
                                      </p:to>
                                    </p:set>
                                    <p:animEffect transition="in" filter="wipe(left)">
                                      <p:cBhvr>
                                        <p:cTn id="304" dur="500"/>
                                        <p:tgtEl>
                                          <p:spTgt spid="74"/>
                                        </p:tgtEl>
                                      </p:cBhvr>
                                    </p:animEffect>
                                  </p:childTnLst>
                                </p:cTn>
                              </p:par>
                              <p:par>
                                <p:cTn id="305" presetID="22" presetClass="entr" presetSubtype="2" fill="hold" nodeType="withEffect">
                                  <p:stCondLst>
                                    <p:cond delay="0"/>
                                  </p:stCondLst>
                                  <p:childTnLst>
                                    <p:set>
                                      <p:cBhvr>
                                        <p:cTn id="306" dur="1" fill="hold">
                                          <p:stCondLst>
                                            <p:cond delay="0"/>
                                          </p:stCondLst>
                                        </p:cTn>
                                        <p:tgtEl>
                                          <p:spTgt spid="75"/>
                                        </p:tgtEl>
                                        <p:attrNameLst>
                                          <p:attrName>style.visibility</p:attrName>
                                        </p:attrNameLst>
                                      </p:cBhvr>
                                      <p:to>
                                        <p:strVal val="visible"/>
                                      </p:to>
                                    </p:set>
                                    <p:animEffect transition="in" filter="wipe(right)">
                                      <p:cBhvr>
                                        <p:cTn id="307" dur="500"/>
                                        <p:tgtEl>
                                          <p:spTgt spid="75"/>
                                        </p:tgtEl>
                                      </p:cBhvr>
                                    </p:animEffect>
                                  </p:childTnLst>
                                </p:cTn>
                              </p:par>
                              <p:par>
                                <p:cTn id="308" presetID="22" presetClass="entr" presetSubtype="2" fill="hold" nodeType="withEffect">
                                  <p:stCondLst>
                                    <p:cond delay="0"/>
                                  </p:stCondLst>
                                  <p:childTnLst>
                                    <p:set>
                                      <p:cBhvr>
                                        <p:cTn id="309" dur="1" fill="hold">
                                          <p:stCondLst>
                                            <p:cond delay="0"/>
                                          </p:stCondLst>
                                        </p:cTn>
                                        <p:tgtEl>
                                          <p:spTgt spid="76"/>
                                        </p:tgtEl>
                                        <p:attrNameLst>
                                          <p:attrName>style.visibility</p:attrName>
                                        </p:attrNameLst>
                                      </p:cBhvr>
                                      <p:to>
                                        <p:strVal val="visible"/>
                                      </p:to>
                                    </p:set>
                                    <p:animEffect transition="in" filter="wipe(right)">
                                      <p:cBhvr>
                                        <p:cTn id="310" dur="500"/>
                                        <p:tgtEl>
                                          <p:spTgt spid="76"/>
                                        </p:tgtEl>
                                      </p:cBhvr>
                                    </p:animEffect>
                                  </p:childTnLst>
                                </p:cTn>
                              </p:par>
                            </p:childTnLst>
                          </p:cTn>
                        </p:par>
                        <p:par>
                          <p:cTn id="311" fill="hold">
                            <p:stCondLst>
                              <p:cond delay="500"/>
                            </p:stCondLst>
                            <p:childTnLst>
                              <p:par>
                                <p:cTn id="312" presetID="23" presetClass="entr" presetSubtype="16" fill="hold" grpId="0" nodeType="afterEffect">
                                  <p:stCondLst>
                                    <p:cond delay="0"/>
                                  </p:stCondLst>
                                  <p:childTnLst>
                                    <p:set>
                                      <p:cBhvr>
                                        <p:cTn id="313" dur="1" fill="hold">
                                          <p:stCondLst>
                                            <p:cond delay="0"/>
                                          </p:stCondLst>
                                        </p:cTn>
                                        <p:tgtEl>
                                          <p:spTgt spid="47"/>
                                        </p:tgtEl>
                                        <p:attrNameLst>
                                          <p:attrName>style.visibility</p:attrName>
                                        </p:attrNameLst>
                                      </p:cBhvr>
                                      <p:to>
                                        <p:strVal val="visible"/>
                                      </p:to>
                                    </p:set>
                                    <p:anim calcmode="lin" valueType="num">
                                      <p:cBhvr>
                                        <p:cTn id="314" dur="250" fill="hold"/>
                                        <p:tgtEl>
                                          <p:spTgt spid="47"/>
                                        </p:tgtEl>
                                        <p:attrNameLst>
                                          <p:attrName>ppt_w</p:attrName>
                                        </p:attrNameLst>
                                      </p:cBhvr>
                                      <p:tavLst>
                                        <p:tav tm="0">
                                          <p:val>
                                            <p:fltVal val="0"/>
                                          </p:val>
                                        </p:tav>
                                        <p:tav tm="100000">
                                          <p:val>
                                            <p:strVal val="#ppt_w"/>
                                          </p:val>
                                        </p:tav>
                                      </p:tavLst>
                                    </p:anim>
                                    <p:anim calcmode="lin" valueType="num">
                                      <p:cBhvr>
                                        <p:cTn id="315" dur="250" fill="hold"/>
                                        <p:tgtEl>
                                          <p:spTgt spid="47"/>
                                        </p:tgtEl>
                                        <p:attrNameLst>
                                          <p:attrName>ppt_h</p:attrName>
                                        </p:attrNameLst>
                                      </p:cBhvr>
                                      <p:tavLst>
                                        <p:tav tm="0">
                                          <p:val>
                                            <p:fltVal val="0"/>
                                          </p:val>
                                        </p:tav>
                                        <p:tav tm="100000">
                                          <p:val>
                                            <p:strVal val="#ppt_h"/>
                                          </p:val>
                                        </p:tav>
                                      </p:tavLst>
                                    </p:anim>
                                  </p:childTnLst>
                                </p:cTn>
                              </p:par>
                            </p:childTnLst>
                          </p:cTn>
                        </p:par>
                        <p:par>
                          <p:cTn id="316" fill="hold">
                            <p:stCondLst>
                              <p:cond delay="750"/>
                            </p:stCondLst>
                            <p:childTnLst>
                              <p:par>
                                <p:cTn id="317" presetID="23" presetClass="entr" presetSubtype="16" fill="hold" grpId="0" nodeType="afterEffect">
                                  <p:stCondLst>
                                    <p:cond delay="0"/>
                                  </p:stCondLst>
                                  <p:childTnLst>
                                    <p:set>
                                      <p:cBhvr>
                                        <p:cTn id="318" dur="1" fill="hold">
                                          <p:stCondLst>
                                            <p:cond delay="0"/>
                                          </p:stCondLst>
                                        </p:cTn>
                                        <p:tgtEl>
                                          <p:spTgt spid="48"/>
                                        </p:tgtEl>
                                        <p:attrNameLst>
                                          <p:attrName>style.visibility</p:attrName>
                                        </p:attrNameLst>
                                      </p:cBhvr>
                                      <p:to>
                                        <p:strVal val="visible"/>
                                      </p:to>
                                    </p:set>
                                    <p:anim calcmode="lin" valueType="num">
                                      <p:cBhvr>
                                        <p:cTn id="319" dur="250" fill="hold"/>
                                        <p:tgtEl>
                                          <p:spTgt spid="48"/>
                                        </p:tgtEl>
                                        <p:attrNameLst>
                                          <p:attrName>ppt_w</p:attrName>
                                        </p:attrNameLst>
                                      </p:cBhvr>
                                      <p:tavLst>
                                        <p:tav tm="0">
                                          <p:val>
                                            <p:fltVal val="0"/>
                                          </p:val>
                                        </p:tav>
                                        <p:tav tm="100000">
                                          <p:val>
                                            <p:strVal val="#ppt_w"/>
                                          </p:val>
                                        </p:tav>
                                      </p:tavLst>
                                    </p:anim>
                                    <p:anim calcmode="lin" valueType="num">
                                      <p:cBhvr>
                                        <p:cTn id="320" dur="250" fill="hold"/>
                                        <p:tgtEl>
                                          <p:spTgt spid="48"/>
                                        </p:tgtEl>
                                        <p:attrNameLst>
                                          <p:attrName>ppt_h</p:attrName>
                                        </p:attrNameLst>
                                      </p:cBhvr>
                                      <p:tavLst>
                                        <p:tav tm="0">
                                          <p:val>
                                            <p:fltVal val="0"/>
                                          </p:val>
                                        </p:tav>
                                        <p:tav tm="100000">
                                          <p:val>
                                            <p:strVal val="#ppt_h"/>
                                          </p:val>
                                        </p:tav>
                                      </p:tavLst>
                                    </p:anim>
                                  </p:childTnLst>
                                </p:cTn>
                              </p:par>
                            </p:childTnLst>
                          </p:cTn>
                        </p:par>
                        <p:par>
                          <p:cTn id="321" fill="hold">
                            <p:stCondLst>
                              <p:cond delay="1000"/>
                            </p:stCondLst>
                            <p:childTnLst>
                              <p:par>
                                <p:cTn id="322" presetID="23" presetClass="entr" presetSubtype="16" fill="hold" grpId="0" nodeType="afterEffect">
                                  <p:stCondLst>
                                    <p:cond delay="0"/>
                                  </p:stCondLst>
                                  <p:childTnLst>
                                    <p:set>
                                      <p:cBhvr>
                                        <p:cTn id="323" dur="1" fill="hold">
                                          <p:stCondLst>
                                            <p:cond delay="0"/>
                                          </p:stCondLst>
                                        </p:cTn>
                                        <p:tgtEl>
                                          <p:spTgt spid="49"/>
                                        </p:tgtEl>
                                        <p:attrNameLst>
                                          <p:attrName>style.visibility</p:attrName>
                                        </p:attrNameLst>
                                      </p:cBhvr>
                                      <p:to>
                                        <p:strVal val="visible"/>
                                      </p:to>
                                    </p:set>
                                    <p:anim calcmode="lin" valueType="num">
                                      <p:cBhvr>
                                        <p:cTn id="324" dur="250" fill="hold"/>
                                        <p:tgtEl>
                                          <p:spTgt spid="49"/>
                                        </p:tgtEl>
                                        <p:attrNameLst>
                                          <p:attrName>ppt_w</p:attrName>
                                        </p:attrNameLst>
                                      </p:cBhvr>
                                      <p:tavLst>
                                        <p:tav tm="0">
                                          <p:val>
                                            <p:fltVal val="0"/>
                                          </p:val>
                                        </p:tav>
                                        <p:tav tm="100000">
                                          <p:val>
                                            <p:strVal val="#ppt_w"/>
                                          </p:val>
                                        </p:tav>
                                      </p:tavLst>
                                    </p:anim>
                                    <p:anim calcmode="lin" valueType="num">
                                      <p:cBhvr>
                                        <p:cTn id="325" dur="250" fill="hold"/>
                                        <p:tgtEl>
                                          <p:spTgt spid="49"/>
                                        </p:tgtEl>
                                        <p:attrNameLst>
                                          <p:attrName>ppt_h</p:attrName>
                                        </p:attrNameLst>
                                      </p:cBhvr>
                                      <p:tavLst>
                                        <p:tav tm="0">
                                          <p:val>
                                            <p:fltVal val="0"/>
                                          </p:val>
                                        </p:tav>
                                        <p:tav tm="100000">
                                          <p:val>
                                            <p:strVal val="#ppt_h"/>
                                          </p:val>
                                        </p:tav>
                                      </p:tavLst>
                                    </p:anim>
                                  </p:childTnLst>
                                </p:cTn>
                              </p:par>
                            </p:childTnLst>
                          </p:cTn>
                        </p:par>
                        <p:par>
                          <p:cTn id="326" fill="hold">
                            <p:stCondLst>
                              <p:cond delay="1250"/>
                            </p:stCondLst>
                            <p:childTnLst>
                              <p:par>
                                <p:cTn id="327" presetID="23" presetClass="entr" presetSubtype="16" fill="hold" grpId="0" nodeType="afterEffect">
                                  <p:stCondLst>
                                    <p:cond delay="0"/>
                                  </p:stCondLst>
                                  <p:childTnLst>
                                    <p:set>
                                      <p:cBhvr>
                                        <p:cTn id="328" dur="1" fill="hold">
                                          <p:stCondLst>
                                            <p:cond delay="0"/>
                                          </p:stCondLst>
                                        </p:cTn>
                                        <p:tgtEl>
                                          <p:spTgt spid="51"/>
                                        </p:tgtEl>
                                        <p:attrNameLst>
                                          <p:attrName>style.visibility</p:attrName>
                                        </p:attrNameLst>
                                      </p:cBhvr>
                                      <p:to>
                                        <p:strVal val="visible"/>
                                      </p:to>
                                    </p:set>
                                    <p:anim calcmode="lin" valueType="num">
                                      <p:cBhvr>
                                        <p:cTn id="329" dur="250" fill="hold"/>
                                        <p:tgtEl>
                                          <p:spTgt spid="51"/>
                                        </p:tgtEl>
                                        <p:attrNameLst>
                                          <p:attrName>ppt_w</p:attrName>
                                        </p:attrNameLst>
                                      </p:cBhvr>
                                      <p:tavLst>
                                        <p:tav tm="0">
                                          <p:val>
                                            <p:fltVal val="0"/>
                                          </p:val>
                                        </p:tav>
                                        <p:tav tm="100000">
                                          <p:val>
                                            <p:strVal val="#ppt_w"/>
                                          </p:val>
                                        </p:tav>
                                      </p:tavLst>
                                    </p:anim>
                                    <p:anim calcmode="lin" valueType="num">
                                      <p:cBhvr>
                                        <p:cTn id="330" dur="250" fill="hold"/>
                                        <p:tgtEl>
                                          <p:spTgt spid="51"/>
                                        </p:tgtEl>
                                        <p:attrNameLst>
                                          <p:attrName>ppt_h</p:attrName>
                                        </p:attrNameLst>
                                      </p:cBhvr>
                                      <p:tavLst>
                                        <p:tav tm="0">
                                          <p:val>
                                            <p:fltVal val="0"/>
                                          </p:val>
                                        </p:tav>
                                        <p:tav tm="100000">
                                          <p:val>
                                            <p:strVal val="#ppt_h"/>
                                          </p:val>
                                        </p:tav>
                                      </p:tavLst>
                                    </p:anim>
                                  </p:childTnLst>
                                </p:cTn>
                              </p:par>
                            </p:childTnLst>
                          </p:cTn>
                        </p:par>
                        <p:par>
                          <p:cTn id="331" fill="hold">
                            <p:stCondLst>
                              <p:cond delay="1500"/>
                            </p:stCondLst>
                            <p:childTnLst>
                              <p:par>
                                <p:cTn id="332" presetID="23" presetClass="entr" presetSubtype="16" fill="hold" grpId="0" nodeType="afterEffect">
                                  <p:stCondLst>
                                    <p:cond delay="0"/>
                                  </p:stCondLst>
                                  <p:childTnLst>
                                    <p:set>
                                      <p:cBhvr>
                                        <p:cTn id="333" dur="1" fill="hold">
                                          <p:stCondLst>
                                            <p:cond delay="0"/>
                                          </p:stCondLst>
                                        </p:cTn>
                                        <p:tgtEl>
                                          <p:spTgt spid="52"/>
                                        </p:tgtEl>
                                        <p:attrNameLst>
                                          <p:attrName>style.visibility</p:attrName>
                                        </p:attrNameLst>
                                      </p:cBhvr>
                                      <p:to>
                                        <p:strVal val="visible"/>
                                      </p:to>
                                    </p:set>
                                    <p:anim calcmode="lin" valueType="num">
                                      <p:cBhvr>
                                        <p:cTn id="334" dur="250" fill="hold"/>
                                        <p:tgtEl>
                                          <p:spTgt spid="52"/>
                                        </p:tgtEl>
                                        <p:attrNameLst>
                                          <p:attrName>ppt_w</p:attrName>
                                        </p:attrNameLst>
                                      </p:cBhvr>
                                      <p:tavLst>
                                        <p:tav tm="0">
                                          <p:val>
                                            <p:fltVal val="0"/>
                                          </p:val>
                                        </p:tav>
                                        <p:tav tm="100000">
                                          <p:val>
                                            <p:strVal val="#ppt_w"/>
                                          </p:val>
                                        </p:tav>
                                      </p:tavLst>
                                    </p:anim>
                                    <p:anim calcmode="lin" valueType="num">
                                      <p:cBhvr>
                                        <p:cTn id="335" dur="250" fill="hold"/>
                                        <p:tgtEl>
                                          <p:spTgt spid="52"/>
                                        </p:tgtEl>
                                        <p:attrNameLst>
                                          <p:attrName>ppt_h</p:attrName>
                                        </p:attrNameLst>
                                      </p:cBhvr>
                                      <p:tavLst>
                                        <p:tav tm="0">
                                          <p:val>
                                            <p:fltVal val="0"/>
                                          </p:val>
                                        </p:tav>
                                        <p:tav tm="100000">
                                          <p:val>
                                            <p:strVal val="#ppt_h"/>
                                          </p:val>
                                        </p:tav>
                                      </p:tavLst>
                                    </p:anim>
                                  </p:childTnLst>
                                </p:cTn>
                              </p:par>
                            </p:childTnLst>
                          </p:cTn>
                        </p:par>
                        <p:par>
                          <p:cTn id="336" fill="hold">
                            <p:stCondLst>
                              <p:cond delay="1750"/>
                            </p:stCondLst>
                            <p:childTnLst>
                              <p:par>
                                <p:cTn id="337" presetID="16" presetClass="entr" presetSubtype="21" fill="hold" grpId="0" nodeType="afterEffect">
                                  <p:stCondLst>
                                    <p:cond delay="0"/>
                                  </p:stCondLst>
                                  <p:childTnLst>
                                    <p:set>
                                      <p:cBhvr>
                                        <p:cTn id="338" dur="1" fill="hold">
                                          <p:stCondLst>
                                            <p:cond delay="0"/>
                                          </p:stCondLst>
                                        </p:cTn>
                                        <p:tgtEl>
                                          <p:spTgt spid="50"/>
                                        </p:tgtEl>
                                        <p:attrNameLst>
                                          <p:attrName>style.visibility</p:attrName>
                                        </p:attrNameLst>
                                      </p:cBhvr>
                                      <p:to>
                                        <p:strVal val="visible"/>
                                      </p:to>
                                    </p:set>
                                    <p:animEffect transition="in" filter="barn(inVertical)">
                                      <p:cBhvr>
                                        <p:cTn id="339" dur="500"/>
                                        <p:tgtEl>
                                          <p:spTgt spid="50"/>
                                        </p:tgtEl>
                                      </p:cBhvr>
                                    </p:animEffect>
                                  </p:childTnLst>
                                </p:cTn>
                              </p:par>
                            </p:childTnLst>
                          </p:cTn>
                        </p:par>
                      </p:childTnLst>
                    </p:cTn>
                  </p:par>
                  <p:par>
                    <p:cTn id="340" fill="hold">
                      <p:stCondLst>
                        <p:cond delay="indefinite"/>
                      </p:stCondLst>
                      <p:childTnLst>
                        <p:par>
                          <p:cTn id="341" fill="hold">
                            <p:stCondLst>
                              <p:cond delay="0"/>
                            </p:stCondLst>
                            <p:childTnLst>
                              <p:par>
                                <p:cTn id="342" presetID="10" presetClass="exit" presetSubtype="0" fill="hold" grpId="1" nodeType="clickEffect">
                                  <p:stCondLst>
                                    <p:cond delay="0"/>
                                  </p:stCondLst>
                                  <p:childTnLst>
                                    <p:animEffect transition="out" filter="fade">
                                      <p:cBhvr>
                                        <p:cTn id="343" dur="250"/>
                                        <p:tgtEl>
                                          <p:spTgt spid="49"/>
                                        </p:tgtEl>
                                      </p:cBhvr>
                                    </p:animEffect>
                                    <p:set>
                                      <p:cBhvr>
                                        <p:cTn id="344" dur="1" fill="hold">
                                          <p:stCondLst>
                                            <p:cond delay="249"/>
                                          </p:stCondLst>
                                        </p:cTn>
                                        <p:tgtEl>
                                          <p:spTgt spid="49"/>
                                        </p:tgtEl>
                                        <p:attrNameLst>
                                          <p:attrName>style.visibility</p:attrName>
                                        </p:attrNameLst>
                                      </p:cBhvr>
                                      <p:to>
                                        <p:strVal val="hidden"/>
                                      </p:to>
                                    </p:set>
                                  </p:childTnLst>
                                </p:cTn>
                              </p:par>
                              <p:par>
                                <p:cTn id="345" presetID="23" presetClass="entr" presetSubtype="288" fill="hold" grpId="0" nodeType="withEffect">
                                  <p:stCondLst>
                                    <p:cond delay="0"/>
                                  </p:stCondLst>
                                  <p:childTnLst>
                                    <p:set>
                                      <p:cBhvr>
                                        <p:cTn id="346" dur="1" fill="hold">
                                          <p:stCondLst>
                                            <p:cond delay="0"/>
                                          </p:stCondLst>
                                        </p:cTn>
                                        <p:tgtEl>
                                          <p:spTgt spid="77"/>
                                        </p:tgtEl>
                                        <p:attrNameLst>
                                          <p:attrName>style.visibility</p:attrName>
                                        </p:attrNameLst>
                                      </p:cBhvr>
                                      <p:to>
                                        <p:strVal val="visible"/>
                                      </p:to>
                                    </p:set>
                                    <p:anim calcmode="lin" valueType="num">
                                      <p:cBhvr>
                                        <p:cTn id="347" dur="500" fill="hold"/>
                                        <p:tgtEl>
                                          <p:spTgt spid="77"/>
                                        </p:tgtEl>
                                        <p:attrNameLst>
                                          <p:attrName>ppt_w</p:attrName>
                                        </p:attrNameLst>
                                      </p:cBhvr>
                                      <p:tavLst>
                                        <p:tav tm="0">
                                          <p:val>
                                            <p:strVal val="4/3*#ppt_w"/>
                                          </p:val>
                                        </p:tav>
                                        <p:tav tm="100000">
                                          <p:val>
                                            <p:strVal val="#ppt_w"/>
                                          </p:val>
                                        </p:tav>
                                      </p:tavLst>
                                    </p:anim>
                                    <p:anim calcmode="lin" valueType="num">
                                      <p:cBhvr>
                                        <p:cTn id="348" dur="500" fill="hold"/>
                                        <p:tgtEl>
                                          <p:spTgt spid="77"/>
                                        </p:tgtEl>
                                        <p:attrNameLst>
                                          <p:attrName>ppt_h</p:attrName>
                                        </p:attrNameLst>
                                      </p:cBhvr>
                                      <p:tavLst>
                                        <p:tav tm="0">
                                          <p:val>
                                            <p:strVal val="4/3*#ppt_h"/>
                                          </p:val>
                                        </p:tav>
                                        <p:tav tm="100000">
                                          <p:val>
                                            <p:strVal val="#ppt_h"/>
                                          </p:val>
                                        </p:tav>
                                      </p:tavLst>
                                    </p:anim>
                                  </p:childTnLst>
                                </p:cTn>
                              </p:par>
                            </p:childTnLst>
                          </p:cTn>
                        </p:par>
                      </p:childTnLst>
                    </p:cTn>
                  </p:par>
                  <p:par>
                    <p:cTn id="349" fill="hold">
                      <p:stCondLst>
                        <p:cond delay="indefinite"/>
                      </p:stCondLst>
                      <p:childTnLst>
                        <p:par>
                          <p:cTn id="350" fill="hold">
                            <p:stCondLst>
                              <p:cond delay="0"/>
                            </p:stCondLst>
                            <p:childTnLst>
                              <p:par>
                                <p:cTn id="351" presetID="22" presetClass="entr" presetSubtype="4" fill="hold" nodeType="clickEffect">
                                  <p:stCondLst>
                                    <p:cond delay="0"/>
                                  </p:stCondLst>
                                  <p:childTnLst>
                                    <p:set>
                                      <p:cBhvr>
                                        <p:cTn id="352" dur="1" fill="hold">
                                          <p:stCondLst>
                                            <p:cond delay="0"/>
                                          </p:stCondLst>
                                        </p:cTn>
                                        <p:tgtEl>
                                          <p:spTgt spid="78"/>
                                        </p:tgtEl>
                                        <p:attrNameLst>
                                          <p:attrName>style.visibility</p:attrName>
                                        </p:attrNameLst>
                                      </p:cBhvr>
                                      <p:to>
                                        <p:strVal val="visible"/>
                                      </p:to>
                                    </p:set>
                                    <p:animEffect transition="in" filter="wipe(down)">
                                      <p:cBhvr>
                                        <p:cTn id="353" dur="500"/>
                                        <p:tgtEl>
                                          <p:spTgt spid="78"/>
                                        </p:tgtEl>
                                      </p:cBhvr>
                                    </p:animEffect>
                                  </p:childTnLst>
                                </p:cTn>
                              </p:par>
                              <p:par>
                                <p:cTn id="354" presetID="64" presetClass="path" presetSubtype="0" accel="50000" decel="50000" fill="hold" grpId="1" nodeType="withEffect">
                                  <p:stCondLst>
                                    <p:cond delay="0"/>
                                  </p:stCondLst>
                                  <p:childTnLst>
                                    <p:animMotion origin="layout" path="M -3.75E-6 3.33333E-6 L -3.75E-6 -0.21459 " pathEditMode="relative" rAng="0" ptsTypes="AA">
                                      <p:cBhvr>
                                        <p:cTn id="355" dur="2000" fill="hold"/>
                                        <p:tgtEl>
                                          <p:spTgt spid="77"/>
                                        </p:tgtEl>
                                        <p:attrNameLst>
                                          <p:attrName>ppt_x</p:attrName>
                                          <p:attrName>ppt_y</p:attrName>
                                        </p:attrNameLst>
                                      </p:cBhvr>
                                      <p:rCtr x="0" y="-10741"/>
                                    </p:animMotion>
                                  </p:childTnLst>
                                </p:cTn>
                              </p:par>
                            </p:childTnLst>
                          </p:cTn>
                        </p:par>
                      </p:childTnLst>
                    </p:cTn>
                  </p:par>
                  <p:par>
                    <p:cTn id="356" fill="hold">
                      <p:stCondLst>
                        <p:cond delay="indefinite"/>
                      </p:stCondLst>
                      <p:childTnLst>
                        <p:par>
                          <p:cTn id="357" fill="hold">
                            <p:stCondLst>
                              <p:cond delay="0"/>
                            </p:stCondLst>
                            <p:childTnLst>
                              <p:par>
                                <p:cTn id="358" presetID="10" presetClass="exit" presetSubtype="0" fill="hold" grpId="2" nodeType="clickEffect">
                                  <p:stCondLst>
                                    <p:cond delay="0"/>
                                  </p:stCondLst>
                                  <p:childTnLst>
                                    <p:animEffect transition="out" filter="fade">
                                      <p:cBhvr>
                                        <p:cTn id="359" dur="500"/>
                                        <p:tgtEl>
                                          <p:spTgt spid="77"/>
                                        </p:tgtEl>
                                      </p:cBhvr>
                                    </p:animEffect>
                                    <p:set>
                                      <p:cBhvr>
                                        <p:cTn id="360" dur="1" fill="hold">
                                          <p:stCondLst>
                                            <p:cond delay="499"/>
                                          </p:stCondLst>
                                        </p:cTn>
                                        <p:tgtEl>
                                          <p:spTgt spid="77"/>
                                        </p:tgtEl>
                                        <p:attrNameLst>
                                          <p:attrName>style.visibility</p:attrName>
                                        </p:attrNameLst>
                                      </p:cBhvr>
                                      <p:to>
                                        <p:strVal val="hidden"/>
                                      </p:to>
                                    </p:set>
                                  </p:childTnLst>
                                </p:cTn>
                              </p:par>
                              <p:par>
                                <p:cTn id="361" presetID="23" presetClass="entr" presetSubtype="16" fill="hold" grpId="0" nodeType="withEffect">
                                  <p:stCondLst>
                                    <p:cond delay="0"/>
                                  </p:stCondLst>
                                  <p:childTnLst>
                                    <p:set>
                                      <p:cBhvr>
                                        <p:cTn id="362" dur="1" fill="hold">
                                          <p:stCondLst>
                                            <p:cond delay="0"/>
                                          </p:stCondLst>
                                        </p:cTn>
                                        <p:tgtEl>
                                          <p:spTgt spid="53"/>
                                        </p:tgtEl>
                                        <p:attrNameLst>
                                          <p:attrName>style.visibility</p:attrName>
                                        </p:attrNameLst>
                                      </p:cBhvr>
                                      <p:to>
                                        <p:strVal val="visible"/>
                                      </p:to>
                                    </p:set>
                                    <p:anim calcmode="lin" valueType="num">
                                      <p:cBhvr>
                                        <p:cTn id="363" dur="500" fill="hold"/>
                                        <p:tgtEl>
                                          <p:spTgt spid="53"/>
                                        </p:tgtEl>
                                        <p:attrNameLst>
                                          <p:attrName>ppt_w</p:attrName>
                                        </p:attrNameLst>
                                      </p:cBhvr>
                                      <p:tavLst>
                                        <p:tav tm="0">
                                          <p:val>
                                            <p:fltVal val="0"/>
                                          </p:val>
                                        </p:tav>
                                        <p:tav tm="100000">
                                          <p:val>
                                            <p:strVal val="#ppt_w"/>
                                          </p:val>
                                        </p:tav>
                                      </p:tavLst>
                                    </p:anim>
                                    <p:anim calcmode="lin" valueType="num">
                                      <p:cBhvr>
                                        <p:cTn id="364" dur="500" fill="hold"/>
                                        <p:tgtEl>
                                          <p:spTgt spid="53"/>
                                        </p:tgtEl>
                                        <p:attrNameLst>
                                          <p:attrName>ppt_h</p:attrName>
                                        </p:attrNameLst>
                                      </p:cBhvr>
                                      <p:tavLst>
                                        <p:tav tm="0">
                                          <p:val>
                                            <p:fltVal val="0"/>
                                          </p:val>
                                        </p:tav>
                                        <p:tav tm="100000">
                                          <p:val>
                                            <p:strVal val="#ppt_h"/>
                                          </p:val>
                                        </p:tav>
                                      </p:tavLst>
                                    </p:anim>
                                  </p:childTnLst>
                                </p:cTn>
                              </p:par>
                            </p:childTnLst>
                          </p:cTn>
                        </p:par>
                        <p:par>
                          <p:cTn id="365" fill="hold">
                            <p:stCondLst>
                              <p:cond delay="500"/>
                            </p:stCondLst>
                            <p:childTnLst>
                              <p:par>
                                <p:cTn id="366" presetID="16" presetClass="entr" presetSubtype="21" fill="hold" grpId="0" nodeType="afterEffect">
                                  <p:stCondLst>
                                    <p:cond delay="0"/>
                                  </p:stCondLst>
                                  <p:childTnLst>
                                    <p:set>
                                      <p:cBhvr>
                                        <p:cTn id="367" dur="1" fill="hold">
                                          <p:stCondLst>
                                            <p:cond delay="0"/>
                                          </p:stCondLst>
                                        </p:cTn>
                                        <p:tgtEl>
                                          <p:spTgt spid="54"/>
                                        </p:tgtEl>
                                        <p:attrNameLst>
                                          <p:attrName>style.visibility</p:attrName>
                                        </p:attrNameLst>
                                      </p:cBhvr>
                                      <p:to>
                                        <p:strVal val="visible"/>
                                      </p:to>
                                    </p:set>
                                    <p:animEffect transition="in" filter="barn(inVertical)">
                                      <p:cBhvr>
                                        <p:cTn id="368"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9" grpId="1"/>
      <p:bldP spid="11" grpId="0"/>
      <p:bldP spid="12" grpId="0" animBg="1"/>
      <p:bldP spid="17" grpId="0"/>
      <p:bldP spid="18" grpId="0"/>
      <p:bldP spid="18" grpId="1"/>
      <p:bldP spid="19" grpId="0"/>
      <p:bldP spid="20" grpId="0" animBg="1"/>
      <p:bldP spid="21" grpId="0"/>
      <p:bldP spid="22" grpId="0"/>
      <p:bldP spid="23" grpId="0"/>
      <p:bldP spid="23" grpId="1"/>
      <p:bldP spid="24" grpId="0" animBg="1"/>
      <p:bldP spid="25" grpId="0"/>
      <p:bldP spid="26" grpId="0"/>
      <p:bldP spid="27" grpId="0"/>
      <p:bldP spid="27" grpId="1"/>
      <p:bldP spid="28" grpId="0"/>
      <p:bldP spid="29" grpId="0" animBg="1"/>
      <p:bldP spid="30" grpId="0"/>
      <p:bldP spid="31" grpId="0"/>
      <p:bldP spid="32" grpId="0"/>
      <p:bldP spid="32" grpId="1"/>
      <p:bldP spid="33" grpId="0"/>
      <p:bldP spid="34" grpId="0" animBg="1"/>
      <p:bldP spid="35" grpId="0"/>
      <p:bldP spid="36" grpId="0"/>
      <p:bldP spid="37" grpId="0"/>
      <p:bldP spid="37" grpId="1"/>
      <p:bldP spid="38" grpId="0" animBg="1"/>
      <p:bldP spid="39" grpId="0"/>
      <p:bldP spid="40" grpId="0"/>
      <p:bldP spid="41" grpId="0"/>
      <p:bldP spid="42" grpId="0"/>
      <p:bldP spid="43" grpId="0"/>
      <p:bldP spid="43" grpId="1"/>
      <p:bldP spid="44" grpId="0" animBg="1"/>
      <p:bldP spid="45" grpId="0"/>
      <p:bldP spid="46" grpId="0"/>
      <p:bldP spid="47" grpId="0"/>
      <p:bldP spid="48" grpId="0"/>
      <p:bldP spid="49" grpId="0"/>
      <p:bldP spid="49" grpId="1"/>
      <p:bldP spid="50" grpId="0" animBg="1"/>
      <p:bldP spid="51" grpId="0"/>
      <p:bldP spid="52" grpId="0"/>
      <p:bldP spid="53" grpId="0"/>
      <p:bldP spid="54" grpId="0" animBg="1"/>
      <p:bldP spid="55" grpId="0"/>
      <p:bldP spid="56" grpId="0"/>
      <p:bldP spid="57" grpId="0"/>
      <p:bldP spid="58" grpId="0"/>
      <p:bldP spid="59" grpId="0"/>
      <p:bldP spid="60" grpId="0"/>
      <p:bldP spid="71" grpId="0"/>
      <p:bldP spid="77" grpId="0"/>
      <p:bldP spid="77" grpId="1"/>
      <p:bldP spid="77" grpId="2"/>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E6100E1A-2105-4031-8A73-FE264BAE1970}"/>
              </a:ext>
            </a:extLst>
          </p:cNvPr>
          <p:cNvPicPr>
            <a:picLocks noChangeAspect="1"/>
          </p:cNvPicPr>
          <p:nvPr/>
        </p:nvPicPr>
        <p:blipFill rotWithShape="1">
          <a:blip r:embed="rId2">
            <a:extLst>
              <a:ext uri="{28A0092B-C50C-407E-A947-70E740481C1C}">
                <a14:useLocalDpi xmlns:a14="http://schemas.microsoft.com/office/drawing/2010/main" val="0"/>
              </a:ext>
            </a:extLst>
          </a:blip>
          <a:srcRect l="54088" t="50664" r="4536" b="38779"/>
          <a:stretch/>
        </p:blipFill>
        <p:spPr>
          <a:xfrm>
            <a:off x="924436" y="1270330"/>
            <a:ext cx="10362792" cy="2043140"/>
          </a:xfrm>
          <a:prstGeom prst="rect">
            <a:avLst/>
          </a:prstGeom>
        </p:spPr>
      </p:pic>
      <p:pic>
        <p:nvPicPr>
          <p:cNvPr id="10" name="Picture 9" descr="Text&#10;&#10;Description automatically generated">
            <a:extLst>
              <a:ext uri="{FF2B5EF4-FFF2-40B4-BE49-F238E27FC236}">
                <a16:creationId xmlns:a16="http://schemas.microsoft.com/office/drawing/2014/main" id="{DC0A52D8-00B3-4096-B03B-660EE2066748}"/>
              </a:ext>
            </a:extLst>
          </p:cNvPr>
          <p:cNvPicPr>
            <a:picLocks noChangeAspect="1"/>
          </p:cNvPicPr>
          <p:nvPr/>
        </p:nvPicPr>
        <p:blipFill rotWithShape="1">
          <a:blip r:embed="rId2">
            <a:extLst>
              <a:ext uri="{28A0092B-C50C-407E-A947-70E740481C1C}">
                <a14:useLocalDpi xmlns:a14="http://schemas.microsoft.com/office/drawing/2010/main" val="0"/>
              </a:ext>
            </a:extLst>
          </a:blip>
          <a:srcRect l="54088" t="61221" r="4536" b="27846"/>
          <a:stretch/>
        </p:blipFill>
        <p:spPr>
          <a:xfrm>
            <a:off x="924436" y="3313474"/>
            <a:ext cx="10362792" cy="2115889"/>
          </a:xfrm>
          <a:prstGeom prst="rect">
            <a:avLst/>
          </a:prstGeom>
        </p:spPr>
      </p:pic>
    </p:spTree>
    <p:extLst>
      <p:ext uri="{BB962C8B-B14F-4D97-AF65-F5344CB8AC3E}">
        <p14:creationId xmlns:p14="http://schemas.microsoft.com/office/powerpoint/2010/main" val="38281127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E6100E1A-2105-4031-8A73-FE264BAE1970}"/>
              </a:ext>
            </a:extLst>
          </p:cNvPr>
          <p:cNvPicPr>
            <a:picLocks noChangeAspect="1"/>
          </p:cNvPicPr>
          <p:nvPr/>
        </p:nvPicPr>
        <p:blipFill rotWithShape="1">
          <a:blip r:embed="rId2">
            <a:extLst>
              <a:ext uri="{28A0092B-C50C-407E-A947-70E740481C1C}">
                <a14:useLocalDpi xmlns:a14="http://schemas.microsoft.com/office/drawing/2010/main" val="0"/>
              </a:ext>
            </a:extLst>
          </a:blip>
          <a:srcRect l="54088" t="72537" r="4536" b="9505"/>
          <a:stretch/>
        </p:blipFill>
        <p:spPr>
          <a:xfrm>
            <a:off x="924436" y="1312650"/>
            <a:ext cx="10362792" cy="3475250"/>
          </a:xfrm>
          <a:prstGeom prst="rect">
            <a:avLst/>
          </a:prstGeom>
        </p:spPr>
      </p:pic>
      <p:pic>
        <p:nvPicPr>
          <p:cNvPr id="13" name="Picture 12" descr="Text&#10;&#10;Description automatically generated">
            <a:extLst>
              <a:ext uri="{FF2B5EF4-FFF2-40B4-BE49-F238E27FC236}">
                <a16:creationId xmlns:a16="http://schemas.microsoft.com/office/drawing/2014/main" id="{D0F21751-C55F-4290-BEC2-B63CB7EE4E66}"/>
              </a:ext>
            </a:extLst>
          </p:cNvPr>
          <p:cNvPicPr>
            <a:picLocks noChangeAspect="1"/>
          </p:cNvPicPr>
          <p:nvPr/>
        </p:nvPicPr>
        <p:blipFill rotWithShape="1">
          <a:blip r:embed="rId2">
            <a:extLst>
              <a:ext uri="{28A0092B-C50C-407E-A947-70E740481C1C}">
                <a14:useLocalDpi xmlns:a14="http://schemas.microsoft.com/office/drawing/2010/main" val="0"/>
              </a:ext>
            </a:extLst>
          </a:blip>
          <a:srcRect l="54088" t="90495" r="4536" b="6093"/>
          <a:stretch/>
        </p:blipFill>
        <p:spPr>
          <a:xfrm>
            <a:off x="914604" y="4787900"/>
            <a:ext cx="10362792" cy="660392"/>
          </a:xfrm>
          <a:prstGeom prst="rect">
            <a:avLst/>
          </a:prstGeom>
        </p:spPr>
      </p:pic>
    </p:spTree>
    <p:extLst>
      <p:ext uri="{BB962C8B-B14F-4D97-AF65-F5344CB8AC3E}">
        <p14:creationId xmlns:p14="http://schemas.microsoft.com/office/powerpoint/2010/main" val="293582618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73039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70367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DA97E2BD-4DEF-4938-9A35-9085FA46F953}"/>
              </a:ext>
            </a:extLst>
          </p:cNvPr>
          <p:cNvPicPr>
            <a:picLocks noChangeAspect="1"/>
          </p:cNvPicPr>
          <p:nvPr/>
        </p:nvPicPr>
        <p:blipFill rotWithShape="1">
          <a:blip r:embed="rId2">
            <a:extLst>
              <a:ext uri="{28A0092B-C50C-407E-A947-70E740481C1C}">
                <a14:useLocalDpi xmlns:a14="http://schemas.microsoft.com/office/drawing/2010/main" val="0"/>
              </a:ext>
            </a:extLst>
          </a:blip>
          <a:srcRect l="53532" t="10896" r="3470" b="76588"/>
          <a:stretch/>
        </p:blipFill>
        <p:spPr>
          <a:xfrm>
            <a:off x="773577" y="1006823"/>
            <a:ext cx="10769028" cy="2422172"/>
          </a:xfrm>
          <a:prstGeom prst="rect">
            <a:avLst/>
          </a:prstGeom>
        </p:spPr>
      </p:pic>
      <p:sp>
        <p:nvSpPr>
          <p:cNvPr id="9" name="TextBox 8">
            <a:extLst>
              <a:ext uri="{FF2B5EF4-FFF2-40B4-BE49-F238E27FC236}">
                <a16:creationId xmlns:a16="http://schemas.microsoft.com/office/drawing/2014/main" id="{BB316299-EC50-4780-A4C3-3B165D0F2B2B}"/>
              </a:ext>
            </a:extLst>
          </p:cNvPr>
          <p:cNvSpPr txBox="1"/>
          <p:nvPr/>
        </p:nvSpPr>
        <p:spPr>
          <a:xfrm>
            <a:off x="368300" y="3944190"/>
            <a:ext cx="6394809" cy="1815882"/>
          </a:xfrm>
          <a:prstGeom prst="rect">
            <a:avLst/>
          </a:prstGeom>
          <a:noFill/>
        </p:spPr>
        <p:txBody>
          <a:bodyPr wrap="square" rtlCol="0">
            <a:spAutoFit/>
          </a:bodyPr>
          <a:lstStyle/>
          <a:p>
            <a:r>
              <a:rPr lang="en-US" sz="2800" i="1" dirty="0">
                <a:latin typeface="Arial" panose="020B0604020202020204" pitchFamily="34" charset="0"/>
                <a:cs typeface="Arial" panose="020B0604020202020204" pitchFamily="34" charset="0"/>
              </a:rPr>
              <a:t> 18 “And I also say to you that you are Peter, and on this rock I will build My church, and the gates of Hades shall not prevail against it.”</a:t>
            </a:r>
          </a:p>
        </p:txBody>
      </p:sp>
      <p:sp>
        <p:nvSpPr>
          <p:cNvPr id="10" name="TextBox 9">
            <a:extLst>
              <a:ext uri="{FF2B5EF4-FFF2-40B4-BE49-F238E27FC236}">
                <a16:creationId xmlns:a16="http://schemas.microsoft.com/office/drawing/2014/main" id="{9C7803B3-3491-4ABF-8ED1-1C01357E8F40}"/>
              </a:ext>
            </a:extLst>
          </p:cNvPr>
          <p:cNvSpPr txBox="1"/>
          <p:nvPr/>
        </p:nvSpPr>
        <p:spPr>
          <a:xfrm>
            <a:off x="8257391" y="1239000"/>
            <a:ext cx="2321705"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Christ</a:t>
            </a:r>
          </a:p>
        </p:txBody>
      </p:sp>
      <p:sp>
        <p:nvSpPr>
          <p:cNvPr id="11" name="TextBox 10">
            <a:extLst>
              <a:ext uri="{FF2B5EF4-FFF2-40B4-BE49-F238E27FC236}">
                <a16:creationId xmlns:a16="http://schemas.microsoft.com/office/drawing/2014/main" id="{E5DE3F9B-5FAE-4142-958A-221095D58C1F}"/>
              </a:ext>
            </a:extLst>
          </p:cNvPr>
          <p:cNvSpPr txBox="1"/>
          <p:nvPr/>
        </p:nvSpPr>
        <p:spPr>
          <a:xfrm>
            <a:off x="5925123" y="2278744"/>
            <a:ext cx="2723569"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His own</a:t>
            </a:r>
          </a:p>
        </p:txBody>
      </p:sp>
      <p:sp>
        <p:nvSpPr>
          <p:cNvPr id="12" name="TextBox 11">
            <a:extLst>
              <a:ext uri="{FF2B5EF4-FFF2-40B4-BE49-F238E27FC236}">
                <a16:creationId xmlns:a16="http://schemas.microsoft.com/office/drawing/2014/main" id="{5AF166A7-137D-4889-8497-C5B1C45088BA}"/>
              </a:ext>
            </a:extLst>
          </p:cNvPr>
          <p:cNvSpPr txBox="1"/>
          <p:nvPr/>
        </p:nvSpPr>
        <p:spPr>
          <a:xfrm>
            <a:off x="9468431" y="2824530"/>
            <a:ext cx="2723569"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Christ’s</a:t>
            </a:r>
          </a:p>
        </p:txBody>
      </p:sp>
    </p:spTree>
    <p:extLst>
      <p:ext uri="{BB962C8B-B14F-4D97-AF65-F5344CB8AC3E}">
        <p14:creationId xmlns:p14="http://schemas.microsoft.com/office/powerpoint/2010/main" val="73531525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DA97E2BD-4DEF-4938-9A35-9085FA46F953}"/>
              </a:ext>
            </a:extLst>
          </p:cNvPr>
          <p:cNvPicPr>
            <a:picLocks noChangeAspect="1"/>
          </p:cNvPicPr>
          <p:nvPr/>
        </p:nvPicPr>
        <p:blipFill rotWithShape="1">
          <a:blip r:embed="rId2">
            <a:extLst>
              <a:ext uri="{28A0092B-C50C-407E-A947-70E740481C1C}">
                <a14:useLocalDpi xmlns:a14="http://schemas.microsoft.com/office/drawing/2010/main" val="0"/>
              </a:ext>
            </a:extLst>
          </a:blip>
          <a:srcRect l="53532" t="23413" r="3470" b="64737"/>
          <a:stretch/>
        </p:blipFill>
        <p:spPr>
          <a:xfrm>
            <a:off x="773577" y="1158240"/>
            <a:ext cx="10769028" cy="2293374"/>
          </a:xfrm>
          <a:prstGeom prst="rect">
            <a:avLst/>
          </a:prstGeom>
        </p:spPr>
      </p:pic>
      <p:sp>
        <p:nvSpPr>
          <p:cNvPr id="9" name="TextBox 8">
            <a:extLst>
              <a:ext uri="{FF2B5EF4-FFF2-40B4-BE49-F238E27FC236}">
                <a16:creationId xmlns:a16="http://schemas.microsoft.com/office/drawing/2014/main" id="{71FE0424-8192-4E8B-864E-443AB1B88F07}"/>
              </a:ext>
            </a:extLst>
          </p:cNvPr>
          <p:cNvSpPr txBox="1"/>
          <p:nvPr/>
        </p:nvSpPr>
        <p:spPr>
          <a:xfrm>
            <a:off x="368300" y="3644622"/>
            <a:ext cx="5621534" cy="2677656"/>
          </a:xfrm>
          <a:prstGeom prst="rect">
            <a:avLst/>
          </a:prstGeom>
          <a:noFill/>
        </p:spPr>
        <p:txBody>
          <a:bodyPr wrap="square" rtlCol="0">
            <a:spAutoFit/>
          </a:bodyPr>
          <a:lstStyle/>
          <a:p>
            <a:r>
              <a:rPr lang="en-US" sz="2800" i="1" dirty="0">
                <a:latin typeface="Arial" panose="020B0604020202020204" pitchFamily="34" charset="0"/>
                <a:cs typeface="Arial" panose="020B0604020202020204" pitchFamily="34" charset="0"/>
              </a:rPr>
              <a:t> 28 “Therefore take heed to yourselves and to all the flock, among which the Holy Spirit has made you overseers, to shepherd the church of God which He purchased with His own blood.”</a:t>
            </a:r>
          </a:p>
        </p:txBody>
      </p:sp>
      <p:sp>
        <p:nvSpPr>
          <p:cNvPr id="10" name="TextBox 9">
            <a:extLst>
              <a:ext uri="{FF2B5EF4-FFF2-40B4-BE49-F238E27FC236}">
                <a16:creationId xmlns:a16="http://schemas.microsoft.com/office/drawing/2014/main" id="{36566A75-18BB-4D95-BD78-FF91788D491B}"/>
              </a:ext>
            </a:extLst>
          </p:cNvPr>
          <p:cNvSpPr txBox="1"/>
          <p:nvPr/>
        </p:nvSpPr>
        <p:spPr>
          <a:xfrm>
            <a:off x="9220900" y="1405147"/>
            <a:ext cx="2321705"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Christ</a:t>
            </a:r>
          </a:p>
        </p:txBody>
      </p:sp>
      <p:sp>
        <p:nvSpPr>
          <p:cNvPr id="11" name="TextBox 10">
            <a:extLst>
              <a:ext uri="{FF2B5EF4-FFF2-40B4-BE49-F238E27FC236}">
                <a16:creationId xmlns:a16="http://schemas.microsoft.com/office/drawing/2014/main" id="{E2BAA173-0AB0-4C23-92DC-44076A57EFB0}"/>
              </a:ext>
            </a:extLst>
          </p:cNvPr>
          <p:cNvSpPr txBox="1"/>
          <p:nvPr/>
        </p:nvSpPr>
        <p:spPr>
          <a:xfrm>
            <a:off x="6731700" y="2433847"/>
            <a:ext cx="2321705"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Christ’s</a:t>
            </a:r>
          </a:p>
        </p:txBody>
      </p:sp>
    </p:spTree>
    <p:extLst>
      <p:ext uri="{BB962C8B-B14F-4D97-AF65-F5344CB8AC3E}">
        <p14:creationId xmlns:p14="http://schemas.microsoft.com/office/powerpoint/2010/main" val="330147187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DA97E2BD-4DEF-4938-9A35-9085FA46F953}"/>
              </a:ext>
            </a:extLst>
          </p:cNvPr>
          <p:cNvPicPr>
            <a:picLocks noChangeAspect="1"/>
          </p:cNvPicPr>
          <p:nvPr/>
        </p:nvPicPr>
        <p:blipFill rotWithShape="1">
          <a:blip r:embed="rId2">
            <a:extLst>
              <a:ext uri="{28A0092B-C50C-407E-A947-70E740481C1C}">
                <a14:useLocalDpi xmlns:a14="http://schemas.microsoft.com/office/drawing/2010/main" val="0"/>
              </a:ext>
            </a:extLst>
          </a:blip>
          <a:srcRect l="53532" t="35147" r="3470" b="53003"/>
          <a:stretch/>
        </p:blipFill>
        <p:spPr>
          <a:xfrm>
            <a:off x="773577" y="1158240"/>
            <a:ext cx="10769028" cy="2293364"/>
          </a:xfrm>
          <a:prstGeom prst="rect">
            <a:avLst/>
          </a:prstGeom>
        </p:spPr>
      </p:pic>
      <p:sp>
        <p:nvSpPr>
          <p:cNvPr id="9" name="TextBox 8">
            <a:extLst>
              <a:ext uri="{FF2B5EF4-FFF2-40B4-BE49-F238E27FC236}">
                <a16:creationId xmlns:a16="http://schemas.microsoft.com/office/drawing/2014/main" id="{4CAA9CE0-F9C2-4894-9B8B-0A5038DDFD5A}"/>
              </a:ext>
            </a:extLst>
          </p:cNvPr>
          <p:cNvSpPr txBox="1"/>
          <p:nvPr/>
        </p:nvSpPr>
        <p:spPr>
          <a:xfrm>
            <a:off x="368300" y="3644622"/>
            <a:ext cx="5621534" cy="3108543"/>
          </a:xfrm>
          <a:prstGeom prst="rect">
            <a:avLst/>
          </a:prstGeom>
          <a:noFill/>
        </p:spPr>
        <p:txBody>
          <a:bodyPr wrap="square" rtlCol="0">
            <a:spAutoFit/>
          </a:bodyPr>
          <a:lstStyle/>
          <a:p>
            <a:r>
              <a:rPr lang="en-US" sz="2800" i="1" dirty="0">
                <a:latin typeface="Arial" panose="020B0604020202020204" pitchFamily="34" charset="0"/>
                <a:cs typeface="Arial" panose="020B0604020202020204" pitchFamily="34" charset="0"/>
              </a:rPr>
              <a:t> 4 Therefore, my brethren, you also have become dead to the law through the body of Christ, that you may be married to another—to Him who was raised from the dead, that we should bear fruit to God.</a:t>
            </a:r>
          </a:p>
        </p:txBody>
      </p:sp>
      <p:sp>
        <p:nvSpPr>
          <p:cNvPr id="11" name="TextBox 10">
            <a:extLst>
              <a:ext uri="{FF2B5EF4-FFF2-40B4-BE49-F238E27FC236}">
                <a16:creationId xmlns:a16="http://schemas.microsoft.com/office/drawing/2014/main" id="{9B1F7A56-BAF2-4664-B4C3-9EE1E198B2A2}"/>
              </a:ext>
            </a:extLst>
          </p:cNvPr>
          <p:cNvSpPr txBox="1"/>
          <p:nvPr/>
        </p:nvSpPr>
        <p:spPr>
          <a:xfrm>
            <a:off x="4935147" y="1857595"/>
            <a:ext cx="2321705"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Christ</a:t>
            </a:r>
          </a:p>
        </p:txBody>
      </p:sp>
      <p:sp>
        <p:nvSpPr>
          <p:cNvPr id="12" name="TextBox 11">
            <a:extLst>
              <a:ext uri="{FF2B5EF4-FFF2-40B4-BE49-F238E27FC236}">
                <a16:creationId xmlns:a16="http://schemas.microsoft.com/office/drawing/2014/main" id="{4FFCAF02-3D7D-405E-92BC-9E5206772108}"/>
              </a:ext>
            </a:extLst>
          </p:cNvPr>
          <p:cNvSpPr txBox="1"/>
          <p:nvPr/>
        </p:nvSpPr>
        <p:spPr>
          <a:xfrm>
            <a:off x="4935146" y="2912442"/>
            <a:ext cx="2321705"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Christ’s</a:t>
            </a:r>
          </a:p>
        </p:txBody>
      </p:sp>
    </p:spTree>
    <p:extLst>
      <p:ext uri="{BB962C8B-B14F-4D97-AF65-F5344CB8AC3E}">
        <p14:creationId xmlns:p14="http://schemas.microsoft.com/office/powerpoint/2010/main" val="138788080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DA97E2BD-4DEF-4938-9A35-9085FA46F953}"/>
              </a:ext>
            </a:extLst>
          </p:cNvPr>
          <p:cNvPicPr>
            <a:picLocks noChangeAspect="1"/>
          </p:cNvPicPr>
          <p:nvPr/>
        </p:nvPicPr>
        <p:blipFill rotWithShape="1">
          <a:blip r:embed="rId2">
            <a:extLst>
              <a:ext uri="{28A0092B-C50C-407E-A947-70E740481C1C}">
                <a14:useLocalDpi xmlns:a14="http://schemas.microsoft.com/office/drawing/2010/main" val="0"/>
              </a:ext>
            </a:extLst>
          </a:blip>
          <a:srcRect l="53532" t="48027" r="3470" b="22113"/>
          <a:stretch/>
        </p:blipFill>
        <p:spPr>
          <a:xfrm>
            <a:off x="773577" y="1021860"/>
            <a:ext cx="10769028" cy="5778984"/>
          </a:xfrm>
          <a:prstGeom prst="rect">
            <a:avLst/>
          </a:prstGeom>
        </p:spPr>
      </p:pic>
      <p:sp>
        <p:nvSpPr>
          <p:cNvPr id="9" name="TextBox 8">
            <a:extLst>
              <a:ext uri="{FF2B5EF4-FFF2-40B4-BE49-F238E27FC236}">
                <a16:creationId xmlns:a16="http://schemas.microsoft.com/office/drawing/2014/main" id="{2EEA4D47-6F37-48A4-A3D3-848C6028B701}"/>
              </a:ext>
            </a:extLst>
          </p:cNvPr>
          <p:cNvSpPr txBox="1"/>
          <p:nvPr/>
        </p:nvSpPr>
        <p:spPr>
          <a:xfrm>
            <a:off x="9608747" y="3064095"/>
            <a:ext cx="2321705"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No</a:t>
            </a:r>
          </a:p>
        </p:txBody>
      </p:sp>
      <p:sp>
        <p:nvSpPr>
          <p:cNvPr id="10" name="TextBox 9">
            <a:extLst>
              <a:ext uri="{FF2B5EF4-FFF2-40B4-BE49-F238E27FC236}">
                <a16:creationId xmlns:a16="http://schemas.microsoft.com/office/drawing/2014/main" id="{B61E1497-8276-49FD-9C48-1D3DEF156F4C}"/>
              </a:ext>
            </a:extLst>
          </p:cNvPr>
          <p:cNvSpPr txBox="1"/>
          <p:nvPr/>
        </p:nvSpPr>
        <p:spPr>
          <a:xfrm>
            <a:off x="9414823" y="4079115"/>
            <a:ext cx="2321705"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Yes</a:t>
            </a:r>
          </a:p>
        </p:txBody>
      </p:sp>
    </p:spTree>
    <p:extLst>
      <p:ext uri="{BB962C8B-B14F-4D97-AF65-F5344CB8AC3E}">
        <p14:creationId xmlns:p14="http://schemas.microsoft.com/office/powerpoint/2010/main" val="348045952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DA97E2BD-4DEF-4938-9A35-9085FA46F953}"/>
              </a:ext>
            </a:extLst>
          </p:cNvPr>
          <p:cNvPicPr>
            <a:picLocks noChangeAspect="1"/>
          </p:cNvPicPr>
          <p:nvPr/>
        </p:nvPicPr>
        <p:blipFill rotWithShape="1">
          <a:blip r:embed="rId2">
            <a:extLst>
              <a:ext uri="{28A0092B-C50C-407E-A947-70E740481C1C}">
                <a14:useLocalDpi xmlns:a14="http://schemas.microsoft.com/office/drawing/2010/main" val="0"/>
              </a:ext>
            </a:extLst>
          </a:blip>
          <a:srcRect l="53532" t="78182" r="3470" b="10318"/>
          <a:stretch/>
        </p:blipFill>
        <p:spPr>
          <a:xfrm>
            <a:off x="773577" y="1343025"/>
            <a:ext cx="10769028" cy="2225675"/>
          </a:xfrm>
          <a:prstGeom prst="rect">
            <a:avLst/>
          </a:prstGeom>
        </p:spPr>
      </p:pic>
      <p:pic>
        <p:nvPicPr>
          <p:cNvPr id="9" name="Picture 8" descr="Graphical user interface, text, application&#10;&#10;Description automatically generated">
            <a:extLst>
              <a:ext uri="{FF2B5EF4-FFF2-40B4-BE49-F238E27FC236}">
                <a16:creationId xmlns:a16="http://schemas.microsoft.com/office/drawing/2014/main" id="{F875475F-E458-456C-9D83-A8070C8C4B18}"/>
              </a:ext>
            </a:extLst>
          </p:cNvPr>
          <p:cNvPicPr>
            <a:picLocks noChangeAspect="1"/>
          </p:cNvPicPr>
          <p:nvPr/>
        </p:nvPicPr>
        <p:blipFill rotWithShape="1">
          <a:blip r:embed="rId2">
            <a:extLst>
              <a:ext uri="{28A0092B-C50C-407E-A947-70E740481C1C}">
                <a14:useLocalDpi xmlns:a14="http://schemas.microsoft.com/office/drawing/2010/main" val="0"/>
              </a:ext>
            </a:extLst>
          </a:blip>
          <a:srcRect l="53532" t="89682" r="3470" b="6167"/>
          <a:stretch/>
        </p:blipFill>
        <p:spPr>
          <a:xfrm>
            <a:off x="773577" y="3568700"/>
            <a:ext cx="10769028" cy="803274"/>
          </a:xfrm>
          <a:prstGeom prst="rect">
            <a:avLst/>
          </a:prstGeom>
        </p:spPr>
      </p:pic>
    </p:spTree>
    <p:extLst>
      <p:ext uri="{BB962C8B-B14F-4D97-AF65-F5344CB8AC3E}">
        <p14:creationId xmlns:p14="http://schemas.microsoft.com/office/powerpoint/2010/main" val="212195353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75565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626FD204-DB51-4072-A297-945125EADCF9}"/>
              </a:ext>
            </a:extLst>
          </p:cNvPr>
          <p:cNvPicPr>
            <a:picLocks noChangeAspect="1"/>
          </p:cNvPicPr>
          <p:nvPr/>
        </p:nvPicPr>
        <p:blipFill rotWithShape="1">
          <a:blip r:embed="rId2">
            <a:extLst>
              <a:ext uri="{28A0092B-C50C-407E-A947-70E740481C1C}">
                <a14:useLocalDpi xmlns:a14="http://schemas.microsoft.com/office/drawing/2010/main" val="0"/>
              </a:ext>
            </a:extLst>
          </a:blip>
          <a:srcRect l="54321" t="11899" r="3470" b="74600"/>
          <a:stretch/>
        </p:blipFill>
        <p:spPr>
          <a:xfrm>
            <a:off x="977826" y="1192160"/>
            <a:ext cx="10571420" cy="2612924"/>
          </a:xfrm>
          <a:prstGeom prst="rect">
            <a:avLst/>
          </a:prstGeom>
        </p:spPr>
      </p:pic>
      <p:sp>
        <p:nvSpPr>
          <p:cNvPr id="9" name="TextBox 8">
            <a:extLst>
              <a:ext uri="{FF2B5EF4-FFF2-40B4-BE49-F238E27FC236}">
                <a16:creationId xmlns:a16="http://schemas.microsoft.com/office/drawing/2014/main" id="{65DF84DE-0929-4603-AFB2-2D49C368F110}"/>
              </a:ext>
            </a:extLst>
          </p:cNvPr>
          <p:cNvSpPr txBox="1"/>
          <p:nvPr/>
        </p:nvSpPr>
        <p:spPr>
          <a:xfrm>
            <a:off x="368300" y="3644622"/>
            <a:ext cx="5621534" cy="3108543"/>
          </a:xfrm>
          <a:prstGeom prst="rect">
            <a:avLst/>
          </a:prstGeom>
          <a:noFill/>
        </p:spPr>
        <p:txBody>
          <a:bodyPr wrap="square" rtlCol="0">
            <a:spAutoFit/>
          </a:bodyPr>
          <a:lstStyle/>
          <a:p>
            <a:r>
              <a:rPr lang="en-US" sz="2800" i="1" dirty="0">
                <a:latin typeface="Arial" panose="020B0604020202020204" pitchFamily="34" charset="0"/>
                <a:cs typeface="Arial" panose="020B0604020202020204" pitchFamily="34" charset="0"/>
              </a:rPr>
              <a:t> 8 “These people draw near to Me with their mouth, And honor Me with their lips, But their heart is far from Me.</a:t>
            </a:r>
          </a:p>
          <a:p>
            <a:r>
              <a:rPr lang="en-US" sz="2800" i="1" dirty="0">
                <a:latin typeface="Arial" panose="020B0604020202020204" pitchFamily="34" charset="0"/>
                <a:cs typeface="Arial" panose="020B0604020202020204" pitchFamily="34" charset="0"/>
              </a:rPr>
              <a:t> 9 “And in vain they worship Me, Teaching as doctrines the commandments of men.”</a:t>
            </a:r>
          </a:p>
        </p:txBody>
      </p:sp>
      <p:sp>
        <p:nvSpPr>
          <p:cNvPr id="10" name="TextBox 9">
            <a:extLst>
              <a:ext uri="{FF2B5EF4-FFF2-40B4-BE49-F238E27FC236}">
                <a16:creationId xmlns:a16="http://schemas.microsoft.com/office/drawing/2014/main" id="{A2C70D8E-2742-4B7F-ABB0-7B3A081A647B}"/>
              </a:ext>
            </a:extLst>
          </p:cNvPr>
          <p:cNvSpPr txBox="1"/>
          <p:nvPr/>
        </p:nvSpPr>
        <p:spPr>
          <a:xfrm>
            <a:off x="8233723" y="2605915"/>
            <a:ext cx="2321705"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Yes</a:t>
            </a:r>
          </a:p>
        </p:txBody>
      </p:sp>
    </p:spTree>
    <p:extLst>
      <p:ext uri="{BB962C8B-B14F-4D97-AF65-F5344CB8AC3E}">
        <p14:creationId xmlns:p14="http://schemas.microsoft.com/office/powerpoint/2010/main" val="252874328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626FD204-DB51-4072-A297-945125EADCF9}"/>
              </a:ext>
            </a:extLst>
          </p:cNvPr>
          <p:cNvPicPr>
            <a:picLocks noChangeAspect="1"/>
          </p:cNvPicPr>
          <p:nvPr/>
        </p:nvPicPr>
        <p:blipFill rotWithShape="1">
          <a:blip r:embed="rId2">
            <a:extLst>
              <a:ext uri="{28A0092B-C50C-407E-A947-70E740481C1C}">
                <a14:useLocalDpi xmlns:a14="http://schemas.microsoft.com/office/drawing/2010/main" val="0"/>
              </a:ext>
            </a:extLst>
          </a:blip>
          <a:srcRect l="54321" t="25819" r="3470" b="59765"/>
          <a:stretch/>
        </p:blipFill>
        <p:spPr>
          <a:xfrm>
            <a:off x="977826" y="1141274"/>
            <a:ext cx="10571420" cy="2789899"/>
          </a:xfrm>
          <a:prstGeom prst="rect">
            <a:avLst/>
          </a:prstGeom>
        </p:spPr>
      </p:pic>
      <p:sp>
        <p:nvSpPr>
          <p:cNvPr id="9" name="TextBox 8">
            <a:extLst>
              <a:ext uri="{FF2B5EF4-FFF2-40B4-BE49-F238E27FC236}">
                <a16:creationId xmlns:a16="http://schemas.microsoft.com/office/drawing/2014/main" id="{E38CD38A-4289-408F-9228-283E3F17C2F2}"/>
              </a:ext>
            </a:extLst>
          </p:cNvPr>
          <p:cNvSpPr txBox="1"/>
          <p:nvPr/>
        </p:nvSpPr>
        <p:spPr>
          <a:xfrm>
            <a:off x="330200" y="4139922"/>
            <a:ext cx="5621534" cy="2246769"/>
          </a:xfrm>
          <a:prstGeom prst="rect">
            <a:avLst/>
          </a:prstGeom>
          <a:noFill/>
        </p:spPr>
        <p:txBody>
          <a:bodyPr wrap="square" rtlCol="0">
            <a:spAutoFit/>
          </a:bodyPr>
          <a:lstStyle/>
          <a:p>
            <a:r>
              <a:rPr lang="en-US" sz="2800" i="1" dirty="0">
                <a:latin typeface="Arial" panose="020B0604020202020204" pitchFamily="34" charset="0"/>
                <a:cs typeface="Arial" panose="020B0604020202020204" pitchFamily="34" charset="0"/>
              </a:rPr>
              <a:t>4:24 - “God is Spirit, and those who worship Him must worship in spirit and truth.”</a:t>
            </a:r>
          </a:p>
          <a:p>
            <a:r>
              <a:rPr lang="en-US" sz="2800" i="1" dirty="0">
                <a:latin typeface="Arial" panose="020B0604020202020204" pitchFamily="34" charset="0"/>
                <a:cs typeface="Arial" panose="020B0604020202020204" pitchFamily="34" charset="0"/>
              </a:rPr>
              <a:t>17:17 - “Sanctify them by Your truth. Your word is truth.”</a:t>
            </a:r>
          </a:p>
        </p:txBody>
      </p:sp>
      <p:sp>
        <p:nvSpPr>
          <p:cNvPr id="10" name="TextBox 9">
            <a:extLst>
              <a:ext uri="{FF2B5EF4-FFF2-40B4-BE49-F238E27FC236}">
                <a16:creationId xmlns:a16="http://schemas.microsoft.com/office/drawing/2014/main" id="{94D85C35-A53A-4929-ACCF-BC8470DE11B5}"/>
              </a:ext>
            </a:extLst>
          </p:cNvPr>
          <p:cNvSpPr txBox="1"/>
          <p:nvPr/>
        </p:nvSpPr>
        <p:spPr>
          <a:xfrm>
            <a:off x="10443523" y="2364615"/>
            <a:ext cx="1240477"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God</a:t>
            </a:r>
          </a:p>
        </p:txBody>
      </p:sp>
      <p:sp>
        <p:nvSpPr>
          <p:cNvPr id="11" name="TextBox 10">
            <a:extLst>
              <a:ext uri="{FF2B5EF4-FFF2-40B4-BE49-F238E27FC236}">
                <a16:creationId xmlns:a16="http://schemas.microsoft.com/office/drawing/2014/main" id="{D0E5166F-1B74-4A1A-9647-F658BD0622D1}"/>
              </a:ext>
            </a:extLst>
          </p:cNvPr>
          <p:cNvSpPr txBox="1"/>
          <p:nvPr/>
        </p:nvSpPr>
        <p:spPr>
          <a:xfrm>
            <a:off x="6263536" y="3378200"/>
            <a:ext cx="4760064"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By His Word</a:t>
            </a:r>
          </a:p>
        </p:txBody>
      </p:sp>
      <p:sp>
        <p:nvSpPr>
          <p:cNvPr id="13" name="Rectangle 12">
            <a:extLst>
              <a:ext uri="{FF2B5EF4-FFF2-40B4-BE49-F238E27FC236}">
                <a16:creationId xmlns:a16="http://schemas.microsoft.com/office/drawing/2014/main" id="{0D86AF62-0742-4922-90A5-E1E20974EA05}"/>
              </a:ext>
            </a:extLst>
          </p:cNvPr>
          <p:cNvSpPr/>
          <p:nvPr/>
        </p:nvSpPr>
        <p:spPr>
          <a:xfrm>
            <a:off x="6659592" y="3916392"/>
            <a:ext cx="5532408" cy="29416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725550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626FD204-DB51-4072-A297-945125EADCF9}"/>
              </a:ext>
            </a:extLst>
          </p:cNvPr>
          <p:cNvPicPr>
            <a:picLocks noChangeAspect="1"/>
          </p:cNvPicPr>
          <p:nvPr/>
        </p:nvPicPr>
        <p:blipFill rotWithShape="1">
          <a:blip r:embed="rId2">
            <a:extLst>
              <a:ext uri="{28A0092B-C50C-407E-A947-70E740481C1C}">
                <a14:useLocalDpi xmlns:a14="http://schemas.microsoft.com/office/drawing/2010/main" val="0"/>
              </a:ext>
            </a:extLst>
          </a:blip>
          <a:srcRect l="54321" t="40347" r="3470" b="47308"/>
          <a:stretch/>
        </p:blipFill>
        <p:spPr>
          <a:xfrm>
            <a:off x="977826" y="1209368"/>
            <a:ext cx="10571420" cy="2389231"/>
          </a:xfrm>
          <a:prstGeom prst="rect">
            <a:avLst/>
          </a:prstGeom>
        </p:spPr>
      </p:pic>
      <p:sp>
        <p:nvSpPr>
          <p:cNvPr id="9" name="TextBox 8">
            <a:extLst>
              <a:ext uri="{FF2B5EF4-FFF2-40B4-BE49-F238E27FC236}">
                <a16:creationId xmlns:a16="http://schemas.microsoft.com/office/drawing/2014/main" id="{0F61A63F-DC90-46FB-B7CE-3E1A7AC857D4}"/>
              </a:ext>
            </a:extLst>
          </p:cNvPr>
          <p:cNvSpPr txBox="1"/>
          <p:nvPr/>
        </p:nvSpPr>
        <p:spPr>
          <a:xfrm>
            <a:off x="368300" y="3644622"/>
            <a:ext cx="5621534" cy="2677656"/>
          </a:xfrm>
          <a:prstGeom prst="rect">
            <a:avLst/>
          </a:prstGeom>
          <a:noFill/>
        </p:spPr>
        <p:txBody>
          <a:bodyPr wrap="square" rtlCol="0">
            <a:spAutoFit/>
          </a:bodyPr>
          <a:lstStyle/>
          <a:p>
            <a:r>
              <a:rPr lang="en-US" sz="2800" i="1" dirty="0">
                <a:latin typeface="Arial" panose="020B0604020202020204" pitchFamily="34" charset="0"/>
                <a:cs typeface="Arial" panose="020B0604020202020204" pitchFamily="34" charset="0"/>
              </a:rPr>
              <a:t>Acts 20:7 - Now on the first day of the week, when the disciples came together to break bread, Paul, ready to depart the next day, spoke to them and continued his message until midnight.</a:t>
            </a:r>
          </a:p>
        </p:txBody>
      </p:sp>
      <p:sp>
        <p:nvSpPr>
          <p:cNvPr id="11" name="TextBox 10">
            <a:extLst>
              <a:ext uri="{FF2B5EF4-FFF2-40B4-BE49-F238E27FC236}">
                <a16:creationId xmlns:a16="http://schemas.microsoft.com/office/drawing/2014/main" id="{4537028F-953A-4BF9-97A9-58CE60CF9AF8}"/>
              </a:ext>
            </a:extLst>
          </p:cNvPr>
          <p:cNvSpPr txBox="1"/>
          <p:nvPr/>
        </p:nvSpPr>
        <p:spPr>
          <a:xfrm>
            <a:off x="4358535" y="1984031"/>
            <a:ext cx="6411055"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First day of the week</a:t>
            </a:r>
          </a:p>
        </p:txBody>
      </p:sp>
    </p:spTree>
    <p:extLst>
      <p:ext uri="{BB962C8B-B14F-4D97-AF65-F5344CB8AC3E}">
        <p14:creationId xmlns:p14="http://schemas.microsoft.com/office/powerpoint/2010/main" val="419887915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626FD204-DB51-4072-A297-945125EADCF9}"/>
              </a:ext>
            </a:extLst>
          </p:cNvPr>
          <p:cNvPicPr>
            <a:picLocks noChangeAspect="1"/>
          </p:cNvPicPr>
          <p:nvPr/>
        </p:nvPicPr>
        <p:blipFill rotWithShape="1">
          <a:blip r:embed="rId2">
            <a:extLst>
              <a:ext uri="{28A0092B-C50C-407E-A947-70E740481C1C}">
                <a14:useLocalDpi xmlns:a14="http://schemas.microsoft.com/office/drawing/2010/main" val="0"/>
              </a:ext>
            </a:extLst>
          </a:blip>
          <a:srcRect l="54321" t="40347" r="3470" b="47308"/>
          <a:stretch/>
        </p:blipFill>
        <p:spPr>
          <a:xfrm>
            <a:off x="977826" y="1209368"/>
            <a:ext cx="10571420" cy="2389231"/>
          </a:xfrm>
          <a:prstGeom prst="rect">
            <a:avLst/>
          </a:prstGeom>
        </p:spPr>
      </p:pic>
      <p:sp>
        <p:nvSpPr>
          <p:cNvPr id="10" name="TextBox 9">
            <a:extLst>
              <a:ext uri="{FF2B5EF4-FFF2-40B4-BE49-F238E27FC236}">
                <a16:creationId xmlns:a16="http://schemas.microsoft.com/office/drawing/2014/main" id="{BB3095D2-A057-4960-97F8-C98D6C2F1446}"/>
              </a:ext>
            </a:extLst>
          </p:cNvPr>
          <p:cNvSpPr txBox="1"/>
          <p:nvPr/>
        </p:nvSpPr>
        <p:spPr>
          <a:xfrm>
            <a:off x="368300" y="3644618"/>
            <a:ext cx="5621534" cy="1815882"/>
          </a:xfrm>
          <a:prstGeom prst="rect">
            <a:avLst/>
          </a:prstGeom>
          <a:noFill/>
        </p:spPr>
        <p:txBody>
          <a:bodyPr wrap="square" rtlCol="0">
            <a:spAutoFit/>
          </a:bodyPr>
          <a:lstStyle/>
          <a:p>
            <a:r>
              <a:rPr lang="en-US" sz="2800" i="1" dirty="0">
                <a:latin typeface="Arial" panose="020B0604020202020204" pitchFamily="34" charset="0"/>
                <a:cs typeface="Arial" panose="020B0604020202020204" pitchFamily="34" charset="0"/>
              </a:rPr>
              <a:t>1 Cor. 16:2 - On the first day of every week, each of you is to put something aside and store it up, as he may prosper…</a:t>
            </a:r>
          </a:p>
        </p:txBody>
      </p:sp>
      <p:sp>
        <p:nvSpPr>
          <p:cNvPr id="11" name="TextBox 10">
            <a:extLst>
              <a:ext uri="{FF2B5EF4-FFF2-40B4-BE49-F238E27FC236}">
                <a16:creationId xmlns:a16="http://schemas.microsoft.com/office/drawing/2014/main" id="{4537028F-953A-4BF9-97A9-58CE60CF9AF8}"/>
              </a:ext>
            </a:extLst>
          </p:cNvPr>
          <p:cNvSpPr txBox="1"/>
          <p:nvPr/>
        </p:nvSpPr>
        <p:spPr>
          <a:xfrm>
            <a:off x="4358535" y="1984031"/>
            <a:ext cx="6411055"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First day of the week</a:t>
            </a:r>
          </a:p>
        </p:txBody>
      </p:sp>
      <p:sp>
        <p:nvSpPr>
          <p:cNvPr id="12" name="TextBox 11">
            <a:extLst>
              <a:ext uri="{FF2B5EF4-FFF2-40B4-BE49-F238E27FC236}">
                <a16:creationId xmlns:a16="http://schemas.microsoft.com/office/drawing/2014/main" id="{154A06DB-97D7-42D8-9B93-E46C56FB1C5A}"/>
              </a:ext>
            </a:extLst>
          </p:cNvPr>
          <p:cNvSpPr txBox="1"/>
          <p:nvPr/>
        </p:nvSpPr>
        <p:spPr>
          <a:xfrm>
            <a:off x="9779000" y="2583193"/>
            <a:ext cx="1343323"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Yes</a:t>
            </a:r>
          </a:p>
        </p:txBody>
      </p:sp>
    </p:spTree>
    <p:extLst>
      <p:ext uri="{BB962C8B-B14F-4D97-AF65-F5344CB8AC3E}">
        <p14:creationId xmlns:p14="http://schemas.microsoft.com/office/powerpoint/2010/main" val="959575993"/>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989CE7A8-A87B-4AFB-936F-744A84559F55}"/>
              </a:ext>
            </a:extLst>
          </p:cNvPr>
          <p:cNvPicPr>
            <a:picLocks noChangeAspect="1"/>
          </p:cNvPicPr>
          <p:nvPr/>
        </p:nvPicPr>
        <p:blipFill rotWithShape="1">
          <a:blip r:embed="rId2">
            <a:extLst>
              <a:ext uri="{28A0092B-C50C-407E-A947-70E740481C1C}">
                <a14:useLocalDpi xmlns:a14="http://schemas.microsoft.com/office/drawing/2010/main" val="0"/>
              </a:ext>
            </a:extLst>
          </a:blip>
          <a:srcRect l="52476" t="10697" r="4634" b="82305"/>
          <a:stretch/>
        </p:blipFill>
        <p:spPr>
          <a:xfrm>
            <a:off x="517580" y="1171589"/>
            <a:ext cx="10741980" cy="1354339"/>
          </a:xfrm>
          <a:prstGeom prst="rect">
            <a:avLst/>
          </a:prstGeom>
        </p:spPr>
      </p:pic>
      <p:sp>
        <p:nvSpPr>
          <p:cNvPr id="4" name="TextBox 3">
            <a:extLst>
              <a:ext uri="{FF2B5EF4-FFF2-40B4-BE49-F238E27FC236}">
                <a16:creationId xmlns:a16="http://schemas.microsoft.com/office/drawing/2014/main" id="{CD02D3DE-E380-40E8-9186-6C2346381B9A}"/>
              </a:ext>
            </a:extLst>
          </p:cNvPr>
          <p:cNvSpPr txBox="1"/>
          <p:nvPr/>
        </p:nvSpPr>
        <p:spPr>
          <a:xfrm>
            <a:off x="4462520" y="1947169"/>
            <a:ext cx="844905"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X</a:t>
            </a:r>
          </a:p>
        </p:txBody>
      </p:sp>
    </p:spTree>
    <p:extLst>
      <p:ext uri="{BB962C8B-B14F-4D97-AF65-F5344CB8AC3E}">
        <p14:creationId xmlns:p14="http://schemas.microsoft.com/office/powerpoint/2010/main" val="98327386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626FD204-DB51-4072-A297-945125EADCF9}"/>
              </a:ext>
            </a:extLst>
          </p:cNvPr>
          <p:cNvPicPr>
            <a:picLocks noChangeAspect="1"/>
          </p:cNvPicPr>
          <p:nvPr/>
        </p:nvPicPr>
        <p:blipFill rotWithShape="1">
          <a:blip r:embed="rId2">
            <a:extLst>
              <a:ext uri="{28A0092B-C50C-407E-A947-70E740481C1C}">
                <a14:useLocalDpi xmlns:a14="http://schemas.microsoft.com/office/drawing/2010/main" val="0"/>
              </a:ext>
            </a:extLst>
          </a:blip>
          <a:srcRect l="54321" t="54522" r="3470" b="32999"/>
          <a:stretch/>
        </p:blipFill>
        <p:spPr>
          <a:xfrm>
            <a:off x="977826" y="1178889"/>
            <a:ext cx="10571420" cy="2415212"/>
          </a:xfrm>
          <a:prstGeom prst="rect">
            <a:avLst/>
          </a:prstGeom>
        </p:spPr>
      </p:pic>
      <p:pic>
        <p:nvPicPr>
          <p:cNvPr id="9" name="Picture 8" descr="Graphical user interface, text, application&#10;&#10;Description automatically generated">
            <a:extLst>
              <a:ext uri="{FF2B5EF4-FFF2-40B4-BE49-F238E27FC236}">
                <a16:creationId xmlns:a16="http://schemas.microsoft.com/office/drawing/2014/main" id="{28CD3A02-97D8-471D-B714-5A25A252C941}"/>
              </a:ext>
            </a:extLst>
          </p:cNvPr>
          <p:cNvPicPr>
            <a:picLocks noChangeAspect="1"/>
          </p:cNvPicPr>
          <p:nvPr/>
        </p:nvPicPr>
        <p:blipFill rotWithShape="1">
          <a:blip r:embed="rId2">
            <a:extLst>
              <a:ext uri="{28A0092B-C50C-407E-A947-70E740481C1C}">
                <a14:useLocalDpi xmlns:a14="http://schemas.microsoft.com/office/drawing/2010/main" val="0"/>
              </a:ext>
            </a:extLst>
          </a:blip>
          <a:srcRect l="54321" t="67001" r="3470" b="13969"/>
          <a:stretch/>
        </p:blipFill>
        <p:spPr>
          <a:xfrm>
            <a:off x="977826" y="3505201"/>
            <a:ext cx="10571420" cy="3683000"/>
          </a:xfrm>
          <a:prstGeom prst="rect">
            <a:avLst/>
          </a:prstGeom>
        </p:spPr>
      </p:pic>
      <p:grpSp>
        <p:nvGrpSpPr>
          <p:cNvPr id="13" name="Group 12">
            <a:extLst>
              <a:ext uri="{FF2B5EF4-FFF2-40B4-BE49-F238E27FC236}">
                <a16:creationId xmlns:a16="http://schemas.microsoft.com/office/drawing/2014/main" id="{5D10D3D7-52EF-48BA-A971-AE050BA1EF08}"/>
              </a:ext>
            </a:extLst>
          </p:cNvPr>
          <p:cNvGrpSpPr/>
          <p:nvPr/>
        </p:nvGrpSpPr>
        <p:grpSpPr>
          <a:xfrm>
            <a:off x="977826" y="3594101"/>
            <a:ext cx="7023174" cy="3263899"/>
            <a:chOff x="977826" y="3594101"/>
            <a:chExt cx="7023174" cy="3263899"/>
          </a:xfrm>
        </p:grpSpPr>
        <p:sp>
          <p:nvSpPr>
            <p:cNvPr id="11" name="Rectangle 10">
              <a:extLst>
                <a:ext uri="{FF2B5EF4-FFF2-40B4-BE49-F238E27FC236}">
                  <a16:creationId xmlns:a16="http://schemas.microsoft.com/office/drawing/2014/main" id="{2690E1D9-0C89-46A6-804A-568157463BD2}"/>
                </a:ext>
              </a:extLst>
            </p:cNvPr>
            <p:cNvSpPr/>
            <p:nvPr/>
          </p:nvSpPr>
          <p:spPr>
            <a:xfrm>
              <a:off x="977826" y="3594101"/>
              <a:ext cx="7023174" cy="5587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097471-5EA5-47F6-8BD2-AE2B56357C6C}"/>
                </a:ext>
              </a:extLst>
            </p:cNvPr>
            <p:cNvSpPr/>
            <p:nvPr/>
          </p:nvSpPr>
          <p:spPr>
            <a:xfrm>
              <a:off x="977826" y="4152900"/>
              <a:ext cx="4660974" cy="2705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CE2CCAC6-2FB0-4A4A-AB13-A2A2938E8482}"/>
              </a:ext>
            </a:extLst>
          </p:cNvPr>
          <p:cNvGrpSpPr/>
          <p:nvPr/>
        </p:nvGrpSpPr>
        <p:grpSpPr>
          <a:xfrm>
            <a:off x="355600" y="3683002"/>
            <a:ext cx="5156200" cy="2997198"/>
            <a:chOff x="355600" y="3683002"/>
            <a:chExt cx="5156200" cy="2997198"/>
          </a:xfrm>
        </p:grpSpPr>
        <p:sp>
          <p:nvSpPr>
            <p:cNvPr id="10" name="Arrow: Right 9">
              <a:extLst>
                <a:ext uri="{FF2B5EF4-FFF2-40B4-BE49-F238E27FC236}">
                  <a16:creationId xmlns:a16="http://schemas.microsoft.com/office/drawing/2014/main" id="{D17F7981-F14E-4BFB-B18E-9AE0BC173F0E}"/>
                </a:ext>
              </a:extLst>
            </p:cNvPr>
            <p:cNvSpPr/>
            <p:nvPr/>
          </p:nvSpPr>
          <p:spPr>
            <a:xfrm>
              <a:off x="355600" y="3683002"/>
              <a:ext cx="5156200" cy="2997198"/>
            </a:xfrm>
            <a:prstGeom prst="rightArrow">
              <a:avLst>
                <a:gd name="adj1" fmla="val 77075"/>
                <a:gd name="adj2" fmla="val 42462"/>
              </a:avLst>
            </a:prstGeom>
            <a:solidFill>
              <a:schemeClr val="bg1"/>
            </a:solid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0000FF"/>
                </a:solidFill>
                <a:latin typeface="Futura Md BT" panose="020B0802020204020204" pitchFamily="34" charset="0"/>
              </a:endParaRPr>
            </a:p>
          </p:txBody>
        </p:sp>
        <p:sp>
          <p:nvSpPr>
            <p:cNvPr id="15" name="TextBox 14">
              <a:extLst>
                <a:ext uri="{FF2B5EF4-FFF2-40B4-BE49-F238E27FC236}">
                  <a16:creationId xmlns:a16="http://schemas.microsoft.com/office/drawing/2014/main" id="{38C73EAA-96A7-4285-A458-03923FAE1DF6}"/>
                </a:ext>
              </a:extLst>
            </p:cNvPr>
            <p:cNvSpPr txBox="1"/>
            <p:nvPr/>
          </p:nvSpPr>
          <p:spPr>
            <a:xfrm>
              <a:off x="406400" y="4102104"/>
              <a:ext cx="4902200" cy="2169825"/>
            </a:xfrm>
            <a:prstGeom prst="rect">
              <a:avLst/>
            </a:prstGeom>
            <a:noFill/>
          </p:spPr>
          <p:txBody>
            <a:bodyPr wrap="square">
              <a:spAutoFit/>
            </a:bodyPr>
            <a:lstStyle/>
            <a:p>
              <a:r>
                <a:rPr lang="en-US" sz="2700" dirty="0">
                  <a:solidFill>
                    <a:srgbClr val="0000FF"/>
                  </a:solidFill>
                  <a:latin typeface="Futura Md BT" panose="020B0802020204020204" pitchFamily="34" charset="0"/>
                </a:rPr>
                <a:t>When the church assembles to worship every first day of the week, it engages in all of these avenues of worship.</a:t>
              </a:r>
            </a:p>
          </p:txBody>
        </p:sp>
      </p:grpSp>
    </p:spTree>
    <p:extLst>
      <p:ext uri="{BB962C8B-B14F-4D97-AF65-F5344CB8AC3E}">
        <p14:creationId xmlns:p14="http://schemas.microsoft.com/office/powerpoint/2010/main" val="50731014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2" presetClass="entr" presetSubtype="8"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ext&#10;&#10;Description automatically generated">
            <a:extLst>
              <a:ext uri="{FF2B5EF4-FFF2-40B4-BE49-F238E27FC236}">
                <a16:creationId xmlns:a16="http://schemas.microsoft.com/office/drawing/2014/main" id="{21DBAD5E-6DEF-4048-B949-36538E145691}"/>
              </a:ext>
            </a:extLst>
          </p:cNvPr>
          <p:cNvPicPr>
            <a:picLocks noChangeAspect="1"/>
          </p:cNvPicPr>
          <p:nvPr/>
        </p:nvPicPr>
        <p:blipFill rotWithShape="1">
          <a:blip r:embed="rId2">
            <a:extLst>
              <a:ext uri="{28A0092B-C50C-407E-A947-70E740481C1C}">
                <a14:useLocalDpi xmlns:a14="http://schemas.microsoft.com/office/drawing/2010/main" val="0"/>
              </a:ext>
            </a:extLst>
          </a:blip>
          <a:srcRect l="53532" t="10556" r="3493" b="63385"/>
          <a:stretch/>
        </p:blipFill>
        <p:spPr>
          <a:xfrm>
            <a:off x="775326" y="1239520"/>
            <a:ext cx="10763267" cy="5043293"/>
          </a:xfrm>
          <a:prstGeom prst="rect">
            <a:avLst/>
          </a:prstGeom>
        </p:spPr>
      </p:pic>
      <p:sp>
        <p:nvSpPr>
          <p:cNvPr id="10" name="TextBox 9">
            <a:extLst>
              <a:ext uri="{FF2B5EF4-FFF2-40B4-BE49-F238E27FC236}">
                <a16:creationId xmlns:a16="http://schemas.microsoft.com/office/drawing/2014/main" id="{BAD55AA9-512B-4651-947F-C619C0F3101E}"/>
              </a:ext>
            </a:extLst>
          </p:cNvPr>
          <p:cNvSpPr txBox="1"/>
          <p:nvPr/>
        </p:nvSpPr>
        <p:spPr>
          <a:xfrm>
            <a:off x="88900" y="3225522"/>
            <a:ext cx="3949700" cy="3693319"/>
          </a:xfrm>
          <a:prstGeom prst="rect">
            <a:avLst/>
          </a:prstGeom>
          <a:noFill/>
        </p:spPr>
        <p:txBody>
          <a:bodyPr wrap="square" rtlCol="0">
            <a:spAutoFit/>
          </a:bodyPr>
          <a:lstStyle/>
          <a:p>
            <a:r>
              <a:rPr lang="en-US" sz="2600" i="1" dirty="0">
                <a:latin typeface="Arial" panose="020B0604020202020204" pitchFamily="34" charset="0"/>
                <a:cs typeface="Arial" panose="020B0604020202020204" pitchFamily="34" charset="0"/>
              </a:rPr>
              <a:t> 17 Now in giving these instructions I do not praise you, since you come together not for the better but for the worse.</a:t>
            </a:r>
          </a:p>
          <a:p>
            <a:r>
              <a:rPr lang="en-US" sz="2600" i="1" dirty="0">
                <a:latin typeface="Arial" panose="020B0604020202020204" pitchFamily="34" charset="0"/>
                <a:cs typeface="Arial" panose="020B0604020202020204" pitchFamily="34" charset="0"/>
              </a:rPr>
              <a:t>…20 Therefore when you come together in one place, it is not to eat the Lord's Supper.</a:t>
            </a:r>
          </a:p>
        </p:txBody>
      </p:sp>
      <p:sp>
        <p:nvSpPr>
          <p:cNvPr id="11" name="TextBox 10">
            <a:extLst>
              <a:ext uri="{FF2B5EF4-FFF2-40B4-BE49-F238E27FC236}">
                <a16:creationId xmlns:a16="http://schemas.microsoft.com/office/drawing/2014/main" id="{2FBFA055-F359-47D3-A5D3-59FE0ED21B6D}"/>
              </a:ext>
            </a:extLst>
          </p:cNvPr>
          <p:cNvSpPr txBox="1"/>
          <p:nvPr/>
        </p:nvSpPr>
        <p:spPr>
          <a:xfrm>
            <a:off x="7241435" y="4968531"/>
            <a:ext cx="6411055"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The first day</a:t>
            </a:r>
          </a:p>
        </p:txBody>
      </p:sp>
      <p:sp>
        <p:nvSpPr>
          <p:cNvPr id="12" name="TextBox 11">
            <a:extLst>
              <a:ext uri="{FF2B5EF4-FFF2-40B4-BE49-F238E27FC236}">
                <a16:creationId xmlns:a16="http://schemas.microsoft.com/office/drawing/2014/main" id="{79FF11F6-4644-4145-95A3-80428AEE3818}"/>
              </a:ext>
            </a:extLst>
          </p:cNvPr>
          <p:cNvSpPr txBox="1"/>
          <p:nvPr/>
        </p:nvSpPr>
        <p:spPr>
          <a:xfrm>
            <a:off x="4701435" y="5481538"/>
            <a:ext cx="6411055"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of every week</a:t>
            </a:r>
          </a:p>
        </p:txBody>
      </p:sp>
    </p:spTree>
    <p:extLst>
      <p:ext uri="{BB962C8B-B14F-4D97-AF65-F5344CB8AC3E}">
        <p14:creationId xmlns:p14="http://schemas.microsoft.com/office/powerpoint/2010/main" val="94398072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ext&#10;&#10;Description automatically generated">
            <a:extLst>
              <a:ext uri="{FF2B5EF4-FFF2-40B4-BE49-F238E27FC236}">
                <a16:creationId xmlns:a16="http://schemas.microsoft.com/office/drawing/2014/main" id="{21DBAD5E-6DEF-4048-B949-36538E145691}"/>
              </a:ext>
            </a:extLst>
          </p:cNvPr>
          <p:cNvPicPr>
            <a:picLocks noChangeAspect="1"/>
          </p:cNvPicPr>
          <p:nvPr/>
        </p:nvPicPr>
        <p:blipFill rotWithShape="1">
          <a:blip r:embed="rId2">
            <a:extLst>
              <a:ext uri="{28A0092B-C50C-407E-A947-70E740481C1C}">
                <a14:useLocalDpi xmlns:a14="http://schemas.microsoft.com/office/drawing/2010/main" val="0"/>
              </a:ext>
            </a:extLst>
          </a:blip>
          <a:srcRect l="53532" t="36311" r="3493" b="47991"/>
          <a:stretch/>
        </p:blipFill>
        <p:spPr>
          <a:xfrm>
            <a:off x="775326" y="1057467"/>
            <a:ext cx="10763267" cy="3038157"/>
          </a:xfrm>
          <a:prstGeom prst="rect">
            <a:avLst/>
          </a:prstGeom>
        </p:spPr>
      </p:pic>
      <p:sp>
        <p:nvSpPr>
          <p:cNvPr id="12" name="TextBox 11">
            <a:extLst>
              <a:ext uri="{FF2B5EF4-FFF2-40B4-BE49-F238E27FC236}">
                <a16:creationId xmlns:a16="http://schemas.microsoft.com/office/drawing/2014/main" id="{56F10CF5-0A0F-4F69-8D03-99598F6B30F4}"/>
              </a:ext>
            </a:extLst>
          </p:cNvPr>
          <p:cNvSpPr txBox="1"/>
          <p:nvPr/>
        </p:nvSpPr>
        <p:spPr>
          <a:xfrm>
            <a:off x="330200" y="4139922"/>
            <a:ext cx="5621534" cy="2246769"/>
          </a:xfrm>
          <a:prstGeom prst="rect">
            <a:avLst/>
          </a:prstGeom>
          <a:noFill/>
        </p:spPr>
        <p:txBody>
          <a:bodyPr wrap="square" rtlCol="0">
            <a:spAutoFit/>
          </a:bodyPr>
          <a:lstStyle/>
          <a:p>
            <a:r>
              <a:rPr lang="en-US" sz="2800" i="1" dirty="0">
                <a:latin typeface="Arial" panose="020B0604020202020204" pitchFamily="34" charset="0"/>
                <a:cs typeface="Arial" panose="020B0604020202020204" pitchFamily="34" charset="0"/>
              </a:rPr>
              <a:t>Eph. 5:19 - …speaking to one another in psalms and hymns and spiritual songs, singing and making melody in your heart to the Lord.</a:t>
            </a:r>
          </a:p>
        </p:txBody>
      </p:sp>
    </p:spTree>
    <p:extLst>
      <p:ext uri="{BB962C8B-B14F-4D97-AF65-F5344CB8AC3E}">
        <p14:creationId xmlns:p14="http://schemas.microsoft.com/office/powerpoint/2010/main" val="1858664197"/>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ext&#10;&#10;Description automatically generated">
            <a:extLst>
              <a:ext uri="{FF2B5EF4-FFF2-40B4-BE49-F238E27FC236}">
                <a16:creationId xmlns:a16="http://schemas.microsoft.com/office/drawing/2014/main" id="{21DBAD5E-6DEF-4048-B949-36538E145691}"/>
              </a:ext>
            </a:extLst>
          </p:cNvPr>
          <p:cNvPicPr>
            <a:picLocks noChangeAspect="1"/>
          </p:cNvPicPr>
          <p:nvPr/>
        </p:nvPicPr>
        <p:blipFill rotWithShape="1">
          <a:blip r:embed="rId2">
            <a:extLst>
              <a:ext uri="{28A0092B-C50C-407E-A947-70E740481C1C}">
                <a14:useLocalDpi xmlns:a14="http://schemas.microsoft.com/office/drawing/2010/main" val="0"/>
              </a:ext>
            </a:extLst>
          </a:blip>
          <a:srcRect l="53532" t="36311" r="3493" b="47991"/>
          <a:stretch/>
        </p:blipFill>
        <p:spPr>
          <a:xfrm>
            <a:off x="775326" y="1057467"/>
            <a:ext cx="10763267" cy="3038157"/>
          </a:xfrm>
          <a:prstGeom prst="rect">
            <a:avLst/>
          </a:prstGeom>
        </p:spPr>
      </p:pic>
      <p:sp>
        <p:nvSpPr>
          <p:cNvPr id="10" name="TextBox 9">
            <a:extLst>
              <a:ext uri="{FF2B5EF4-FFF2-40B4-BE49-F238E27FC236}">
                <a16:creationId xmlns:a16="http://schemas.microsoft.com/office/drawing/2014/main" id="{7FEF3498-D6BD-4E42-8A9A-747861B26BC3}"/>
              </a:ext>
            </a:extLst>
          </p:cNvPr>
          <p:cNvSpPr txBox="1"/>
          <p:nvPr/>
        </p:nvSpPr>
        <p:spPr>
          <a:xfrm>
            <a:off x="4637935" y="2330323"/>
            <a:ext cx="6411055"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Singing</a:t>
            </a:r>
          </a:p>
        </p:txBody>
      </p:sp>
      <p:sp>
        <p:nvSpPr>
          <p:cNvPr id="11" name="TextBox 10">
            <a:extLst>
              <a:ext uri="{FF2B5EF4-FFF2-40B4-BE49-F238E27FC236}">
                <a16:creationId xmlns:a16="http://schemas.microsoft.com/office/drawing/2014/main" id="{51F9D712-DF89-48C8-B419-474F60DDD241}"/>
              </a:ext>
            </a:extLst>
          </p:cNvPr>
          <p:cNvSpPr txBox="1"/>
          <p:nvPr/>
        </p:nvSpPr>
        <p:spPr>
          <a:xfrm>
            <a:off x="6007100" y="3365500"/>
            <a:ext cx="6411055"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Every Christian</a:t>
            </a:r>
          </a:p>
        </p:txBody>
      </p:sp>
      <p:sp>
        <p:nvSpPr>
          <p:cNvPr id="13" name="TextBox 12">
            <a:extLst>
              <a:ext uri="{FF2B5EF4-FFF2-40B4-BE49-F238E27FC236}">
                <a16:creationId xmlns:a16="http://schemas.microsoft.com/office/drawing/2014/main" id="{92F44026-A29A-4E0F-9965-BE9B5DE95741}"/>
              </a:ext>
            </a:extLst>
          </p:cNvPr>
          <p:cNvSpPr txBox="1"/>
          <p:nvPr/>
        </p:nvSpPr>
        <p:spPr>
          <a:xfrm>
            <a:off x="330200" y="4139921"/>
            <a:ext cx="5621534" cy="2677656"/>
          </a:xfrm>
          <a:prstGeom prst="rect">
            <a:avLst/>
          </a:prstGeom>
          <a:noFill/>
        </p:spPr>
        <p:txBody>
          <a:bodyPr wrap="square" rtlCol="0">
            <a:spAutoFit/>
          </a:bodyPr>
          <a:lstStyle/>
          <a:p>
            <a:r>
              <a:rPr lang="en-US" sz="2800" i="1" dirty="0">
                <a:latin typeface="Arial" panose="020B0604020202020204" pitchFamily="34" charset="0"/>
                <a:cs typeface="Arial" panose="020B0604020202020204" pitchFamily="34" charset="0"/>
              </a:rPr>
              <a:t>Col. 3:16 - Let the word of Christ dwell in you richly in all wisdom, teaching and admonishing one another in psalms and hymns and spiritual songs, singing with grace in your hearts to the Lord.</a:t>
            </a:r>
          </a:p>
        </p:txBody>
      </p:sp>
    </p:spTree>
    <p:extLst>
      <p:ext uri="{BB962C8B-B14F-4D97-AF65-F5344CB8AC3E}">
        <p14:creationId xmlns:p14="http://schemas.microsoft.com/office/powerpoint/2010/main" val="39506271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ext&#10;&#10;Description automatically generated">
            <a:extLst>
              <a:ext uri="{FF2B5EF4-FFF2-40B4-BE49-F238E27FC236}">
                <a16:creationId xmlns:a16="http://schemas.microsoft.com/office/drawing/2014/main" id="{21DBAD5E-6DEF-4048-B949-36538E145691}"/>
              </a:ext>
            </a:extLst>
          </p:cNvPr>
          <p:cNvPicPr>
            <a:picLocks noChangeAspect="1"/>
          </p:cNvPicPr>
          <p:nvPr/>
        </p:nvPicPr>
        <p:blipFill rotWithShape="1">
          <a:blip r:embed="rId2">
            <a:extLst>
              <a:ext uri="{28A0092B-C50C-407E-A947-70E740481C1C}">
                <a14:useLocalDpi xmlns:a14="http://schemas.microsoft.com/office/drawing/2010/main" val="0"/>
              </a:ext>
            </a:extLst>
          </a:blip>
          <a:srcRect l="53532" t="51714" r="3493" b="27222"/>
          <a:stretch/>
        </p:blipFill>
        <p:spPr>
          <a:xfrm>
            <a:off x="775326" y="1333507"/>
            <a:ext cx="10763267" cy="4076687"/>
          </a:xfrm>
          <a:prstGeom prst="rect">
            <a:avLst/>
          </a:prstGeom>
        </p:spPr>
      </p:pic>
    </p:spTree>
    <p:extLst>
      <p:ext uri="{BB962C8B-B14F-4D97-AF65-F5344CB8AC3E}">
        <p14:creationId xmlns:p14="http://schemas.microsoft.com/office/powerpoint/2010/main" val="95570742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3F7BDFF-C326-4E3C-842D-F08DB54F6E91}"/>
              </a:ext>
            </a:extLst>
          </p:cNvPr>
          <p:cNvSpPr txBox="1"/>
          <p:nvPr/>
        </p:nvSpPr>
        <p:spPr>
          <a:xfrm>
            <a:off x="853162" y="2291986"/>
            <a:ext cx="3083837" cy="4401205"/>
          </a:xfrm>
          <a:prstGeom prst="rect">
            <a:avLst/>
          </a:prstGeom>
          <a:noFill/>
        </p:spPr>
        <p:txBody>
          <a:bodyPr wrap="square" rtlCol="0">
            <a:spAutoFit/>
          </a:bodyPr>
          <a:lstStyle/>
          <a:p>
            <a:r>
              <a:rPr lang="en-US" sz="2800" b="1" dirty="0">
                <a:solidFill>
                  <a:srgbClr val="0000FF"/>
                </a:solidFill>
                <a:latin typeface="Segoe Print" panose="02000600000000000000" pitchFamily="2" charset="0"/>
              </a:rPr>
              <a:t>Matt. 26:30</a:t>
            </a:r>
          </a:p>
          <a:p>
            <a:r>
              <a:rPr lang="en-US" sz="2800" b="1" dirty="0">
                <a:solidFill>
                  <a:srgbClr val="0000FF"/>
                </a:solidFill>
                <a:latin typeface="Segoe Print" panose="02000600000000000000" pitchFamily="2" charset="0"/>
              </a:rPr>
              <a:t>Mark 14:26</a:t>
            </a:r>
          </a:p>
          <a:p>
            <a:r>
              <a:rPr lang="en-US" sz="2800" b="1" dirty="0">
                <a:solidFill>
                  <a:srgbClr val="0000FF"/>
                </a:solidFill>
                <a:latin typeface="Segoe Print" panose="02000600000000000000" pitchFamily="2" charset="0"/>
              </a:rPr>
              <a:t>Acts 16:25</a:t>
            </a:r>
          </a:p>
          <a:p>
            <a:r>
              <a:rPr lang="en-US" sz="2800" b="1" dirty="0">
                <a:solidFill>
                  <a:srgbClr val="0000FF"/>
                </a:solidFill>
                <a:latin typeface="Segoe Print" panose="02000600000000000000" pitchFamily="2" charset="0"/>
              </a:rPr>
              <a:t>Rom. 15:9</a:t>
            </a:r>
          </a:p>
          <a:p>
            <a:r>
              <a:rPr lang="en-US" sz="2800" b="1" dirty="0">
                <a:solidFill>
                  <a:srgbClr val="0000FF"/>
                </a:solidFill>
                <a:latin typeface="Segoe Print" panose="02000600000000000000" pitchFamily="2" charset="0"/>
              </a:rPr>
              <a:t>1 Cor. 14:15</a:t>
            </a:r>
          </a:p>
          <a:p>
            <a:r>
              <a:rPr lang="en-US" sz="2800" b="1" dirty="0">
                <a:solidFill>
                  <a:srgbClr val="0000FF"/>
                </a:solidFill>
                <a:latin typeface="Segoe Print" panose="02000600000000000000" pitchFamily="2" charset="0"/>
              </a:rPr>
              <a:t>Eph. 5:19</a:t>
            </a:r>
          </a:p>
          <a:p>
            <a:r>
              <a:rPr lang="en-US" sz="2800" b="1" dirty="0">
                <a:solidFill>
                  <a:srgbClr val="0000FF"/>
                </a:solidFill>
                <a:latin typeface="Segoe Print" panose="02000600000000000000" pitchFamily="2" charset="0"/>
              </a:rPr>
              <a:t>Col. 3:16</a:t>
            </a:r>
          </a:p>
          <a:p>
            <a:r>
              <a:rPr lang="en-US" sz="2800" b="1" dirty="0">
                <a:solidFill>
                  <a:srgbClr val="0000FF"/>
                </a:solidFill>
                <a:latin typeface="Segoe Print" panose="02000600000000000000" pitchFamily="2" charset="0"/>
              </a:rPr>
              <a:t>Heb. 2:12</a:t>
            </a:r>
          </a:p>
          <a:p>
            <a:r>
              <a:rPr lang="en-US" sz="2800" b="1" dirty="0">
                <a:solidFill>
                  <a:srgbClr val="0000FF"/>
                </a:solidFill>
                <a:latin typeface="Segoe Print" panose="02000600000000000000" pitchFamily="2" charset="0"/>
              </a:rPr>
              <a:t>Heb. 13:15</a:t>
            </a:r>
          </a:p>
          <a:p>
            <a:r>
              <a:rPr lang="en-US" sz="2800" b="1" dirty="0">
                <a:solidFill>
                  <a:srgbClr val="0000FF"/>
                </a:solidFill>
                <a:latin typeface="Segoe Print" panose="02000600000000000000" pitchFamily="2" charset="0"/>
              </a:rPr>
              <a:t>Jas. 5:13</a:t>
            </a:r>
          </a:p>
        </p:txBody>
      </p:sp>
      <p:sp>
        <p:nvSpPr>
          <p:cNvPr id="8" name="TextBox 7">
            <a:extLst>
              <a:ext uri="{FF2B5EF4-FFF2-40B4-BE49-F238E27FC236}">
                <a16:creationId xmlns:a16="http://schemas.microsoft.com/office/drawing/2014/main" id="{C98B12A7-6664-47A5-AF3B-2702264DA40C}"/>
              </a:ext>
            </a:extLst>
          </p:cNvPr>
          <p:cNvSpPr txBox="1"/>
          <p:nvPr/>
        </p:nvSpPr>
        <p:spPr>
          <a:xfrm>
            <a:off x="833482" y="1224031"/>
            <a:ext cx="4313871" cy="954107"/>
          </a:xfrm>
          <a:prstGeom prst="rect">
            <a:avLst/>
          </a:prstGeom>
          <a:noFill/>
        </p:spPr>
        <p:txBody>
          <a:bodyPr wrap="square" rtlCol="0">
            <a:spAutoFit/>
          </a:bodyPr>
          <a:lstStyle/>
          <a:p>
            <a:r>
              <a:rPr lang="en-US" sz="2800" b="1" dirty="0">
                <a:solidFill>
                  <a:srgbClr val="0000FF"/>
                </a:solidFill>
                <a:latin typeface="Segoe Print" panose="02000600000000000000" pitchFamily="2" charset="0"/>
              </a:rPr>
              <a:t>Every N.T. verse about music in N.T. worship: </a:t>
            </a:r>
          </a:p>
        </p:txBody>
      </p:sp>
      <p:sp>
        <p:nvSpPr>
          <p:cNvPr id="14" name="Right Brace 13">
            <a:extLst>
              <a:ext uri="{FF2B5EF4-FFF2-40B4-BE49-F238E27FC236}">
                <a16:creationId xmlns:a16="http://schemas.microsoft.com/office/drawing/2014/main" id="{4627605E-7C0E-431E-B4A4-DCE0A50ACFA4}"/>
              </a:ext>
            </a:extLst>
          </p:cNvPr>
          <p:cNvSpPr/>
          <p:nvPr/>
        </p:nvSpPr>
        <p:spPr>
          <a:xfrm>
            <a:off x="3267418" y="2354192"/>
            <a:ext cx="688631" cy="4097408"/>
          </a:xfrm>
          <a:prstGeom prst="rightBrace">
            <a:avLst>
              <a:gd name="adj1" fmla="val 77785"/>
              <a:gd name="adj2" fmla="val 48410"/>
            </a:avLst>
          </a:pr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a:extLst>
              <a:ext uri="{FF2B5EF4-FFF2-40B4-BE49-F238E27FC236}">
                <a16:creationId xmlns:a16="http://schemas.microsoft.com/office/drawing/2014/main" id="{BE4A2248-9D17-4E9F-B5BA-F291D51D14F7}"/>
              </a:ext>
            </a:extLst>
          </p:cNvPr>
          <p:cNvSpPr txBox="1"/>
          <p:nvPr/>
        </p:nvSpPr>
        <p:spPr>
          <a:xfrm>
            <a:off x="4164873" y="3597612"/>
            <a:ext cx="1563551" cy="1384995"/>
          </a:xfrm>
          <a:prstGeom prst="rect">
            <a:avLst/>
          </a:prstGeom>
          <a:noFill/>
        </p:spPr>
        <p:txBody>
          <a:bodyPr wrap="square" rtlCol="0">
            <a:spAutoFit/>
          </a:bodyPr>
          <a:lstStyle/>
          <a:p>
            <a:r>
              <a:rPr lang="en-US" sz="2800" b="1" dirty="0">
                <a:solidFill>
                  <a:srgbClr val="0000FF"/>
                </a:solidFill>
                <a:latin typeface="Segoe Print" panose="02000600000000000000" pitchFamily="2" charset="0"/>
              </a:rPr>
              <a:t>All</a:t>
            </a:r>
          </a:p>
          <a:p>
            <a:r>
              <a:rPr lang="en-US" sz="2800" b="1" dirty="0">
                <a:solidFill>
                  <a:srgbClr val="0000FF"/>
                </a:solidFill>
                <a:latin typeface="Segoe Print" panose="02000600000000000000" pitchFamily="2" charset="0"/>
              </a:rPr>
              <a:t>specify</a:t>
            </a:r>
          </a:p>
          <a:p>
            <a:r>
              <a:rPr lang="en-US" sz="2800" b="1" dirty="0">
                <a:solidFill>
                  <a:srgbClr val="0000FF"/>
                </a:solidFill>
                <a:latin typeface="Segoe Print" panose="02000600000000000000" pitchFamily="2" charset="0"/>
              </a:rPr>
              <a:t>singing</a:t>
            </a:r>
          </a:p>
        </p:txBody>
      </p:sp>
      <p:sp>
        <p:nvSpPr>
          <p:cNvPr id="16" name="Rectangle 15">
            <a:extLst>
              <a:ext uri="{FF2B5EF4-FFF2-40B4-BE49-F238E27FC236}">
                <a16:creationId xmlns:a16="http://schemas.microsoft.com/office/drawing/2014/main" id="{3D636FE9-F6FB-47FB-A3EC-FB6DE7D4260B}"/>
              </a:ext>
            </a:extLst>
          </p:cNvPr>
          <p:cNvSpPr/>
          <p:nvPr/>
        </p:nvSpPr>
        <p:spPr>
          <a:xfrm>
            <a:off x="8405882" y="1453982"/>
            <a:ext cx="1421980" cy="46582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73152" rtlCol="0" anchor="ctr"/>
          <a:lstStyle/>
          <a:p>
            <a:pPr algn="ctr"/>
            <a:r>
              <a:rPr lang="en-US" sz="2800" b="1" dirty="0">
                <a:solidFill>
                  <a:srgbClr val="0000FF"/>
                </a:solidFill>
                <a:latin typeface="Segoe Print" panose="02000600000000000000" pitchFamily="2" charset="0"/>
              </a:rPr>
              <a:t>Music</a:t>
            </a:r>
          </a:p>
        </p:txBody>
      </p:sp>
      <p:sp>
        <p:nvSpPr>
          <p:cNvPr id="17" name="Rectangle 16">
            <a:extLst>
              <a:ext uri="{FF2B5EF4-FFF2-40B4-BE49-F238E27FC236}">
                <a16:creationId xmlns:a16="http://schemas.microsoft.com/office/drawing/2014/main" id="{7BDAFF6E-47E2-4D18-94A9-031A9BBF3614}"/>
              </a:ext>
            </a:extLst>
          </p:cNvPr>
          <p:cNvSpPr/>
          <p:nvPr/>
        </p:nvSpPr>
        <p:spPr>
          <a:xfrm>
            <a:off x="6002379" y="2315806"/>
            <a:ext cx="1421980" cy="46582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73152" rtlCol="0" anchor="ctr"/>
          <a:lstStyle/>
          <a:p>
            <a:pPr algn="ctr"/>
            <a:r>
              <a:rPr lang="en-US" sz="2800" b="1" dirty="0">
                <a:solidFill>
                  <a:srgbClr val="0000FF"/>
                </a:solidFill>
                <a:latin typeface="Segoe Print" panose="02000600000000000000" pitchFamily="2" charset="0"/>
              </a:rPr>
              <a:t>Vocal</a:t>
            </a:r>
          </a:p>
        </p:txBody>
      </p:sp>
      <p:sp>
        <p:nvSpPr>
          <p:cNvPr id="18" name="Rectangle 17">
            <a:extLst>
              <a:ext uri="{FF2B5EF4-FFF2-40B4-BE49-F238E27FC236}">
                <a16:creationId xmlns:a16="http://schemas.microsoft.com/office/drawing/2014/main" id="{5F6D6641-B3F6-46F4-98A8-635E2C523BBA}"/>
              </a:ext>
            </a:extLst>
          </p:cNvPr>
          <p:cNvSpPr/>
          <p:nvPr/>
        </p:nvSpPr>
        <p:spPr>
          <a:xfrm>
            <a:off x="9149632" y="2315806"/>
            <a:ext cx="2533650" cy="46582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73152" rtlCol="0" anchor="ctr"/>
          <a:lstStyle/>
          <a:p>
            <a:pPr algn="ctr"/>
            <a:r>
              <a:rPr lang="en-US" sz="2800" b="1" dirty="0">
                <a:solidFill>
                  <a:srgbClr val="0000FF"/>
                </a:solidFill>
                <a:latin typeface="Segoe Print" panose="02000600000000000000" pitchFamily="2" charset="0"/>
              </a:rPr>
              <a:t>Instrumental</a:t>
            </a:r>
          </a:p>
        </p:txBody>
      </p:sp>
      <p:sp>
        <p:nvSpPr>
          <p:cNvPr id="19" name="TextBox 18">
            <a:extLst>
              <a:ext uri="{FF2B5EF4-FFF2-40B4-BE49-F238E27FC236}">
                <a16:creationId xmlns:a16="http://schemas.microsoft.com/office/drawing/2014/main" id="{72E299DD-983C-48FD-9EE6-823ED88F7718}"/>
              </a:ext>
            </a:extLst>
          </p:cNvPr>
          <p:cNvSpPr txBox="1"/>
          <p:nvPr/>
        </p:nvSpPr>
        <p:spPr>
          <a:xfrm>
            <a:off x="7494575" y="2308233"/>
            <a:ext cx="1683305" cy="523220"/>
          </a:xfrm>
          <a:prstGeom prst="rect">
            <a:avLst/>
          </a:prstGeom>
          <a:noFill/>
        </p:spPr>
        <p:txBody>
          <a:bodyPr wrap="square" rtlCol="0">
            <a:spAutoFit/>
          </a:bodyPr>
          <a:lstStyle/>
          <a:p>
            <a:r>
              <a:rPr lang="en-US" sz="2800" b="1" dirty="0">
                <a:latin typeface="Segoe Print" panose="02000600000000000000" pitchFamily="2" charset="0"/>
              </a:rPr>
              <a:t>Specific</a:t>
            </a:r>
          </a:p>
        </p:txBody>
      </p:sp>
      <p:cxnSp>
        <p:nvCxnSpPr>
          <p:cNvPr id="20" name="Straight Connector 19">
            <a:extLst>
              <a:ext uri="{FF2B5EF4-FFF2-40B4-BE49-F238E27FC236}">
                <a16:creationId xmlns:a16="http://schemas.microsoft.com/office/drawing/2014/main" id="{51C868C5-D23F-498B-BAB4-0BC79B425BDF}"/>
              </a:ext>
            </a:extLst>
          </p:cNvPr>
          <p:cNvCxnSpPr>
            <a:cxnSpLocks/>
            <a:stCxn id="16" idx="2"/>
          </p:cNvCxnSpPr>
          <p:nvPr/>
        </p:nvCxnSpPr>
        <p:spPr>
          <a:xfrm flipH="1">
            <a:off x="7424359" y="1919808"/>
            <a:ext cx="1692513" cy="3884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1E7F65C-1887-4323-ABE5-B01101D7858F}"/>
              </a:ext>
            </a:extLst>
          </p:cNvPr>
          <p:cNvCxnSpPr>
            <a:cxnSpLocks/>
            <a:stCxn id="16" idx="2"/>
          </p:cNvCxnSpPr>
          <p:nvPr/>
        </p:nvCxnSpPr>
        <p:spPr>
          <a:xfrm>
            <a:off x="9116872" y="1919808"/>
            <a:ext cx="591428" cy="38869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6DEEBDB0-9A1F-4A5E-858E-6D5D9F560783}"/>
              </a:ext>
            </a:extLst>
          </p:cNvPr>
          <p:cNvSpPr txBox="1"/>
          <p:nvPr/>
        </p:nvSpPr>
        <p:spPr>
          <a:xfrm>
            <a:off x="6624684" y="1425285"/>
            <a:ext cx="2133160" cy="523220"/>
          </a:xfrm>
          <a:prstGeom prst="rect">
            <a:avLst/>
          </a:prstGeom>
          <a:noFill/>
        </p:spPr>
        <p:txBody>
          <a:bodyPr wrap="square" rtlCol="0">
            <a:spAutoFit/>
          </a:bodyPr>
          <a:lstStyle/>
          <a:p>
            <a:r>
              <a:rPr lang="en-US" sz="2800" b="1" dirty="0">
                <a:latin typeface="Segoe Print" panose="02000600000000000000" pitchFamily="2" charset="0"/>
              </a:rPr>
              <a:t>Generic</a:t>
            </a:r>
          </a:p>
        </p:txBody>
      </p:sp>
      <p:sp>
        <p:nvSpPr>
          <p:cNvPr id="23" name="Oval 22">
            <a:extLst>
              <a:ext uri="{FF2B5EF4-FFF2-40B4-BE49-F238E27FC236}">
                <a16:creationId xmlns:a16="http://schemas.microsoft.com/office/drawing/2014/main" id="{E02ED41E-E41C-424B-BB08-16E40E1CE238}"/>
              </a:ext>
            </a:extLst>
          </p:cNvPr>
          <p:cNvSpPr/>
          <p:nvPr/>
        </p:nvSpPr>
        <p:spPr>
          <a:xfrm>
            <a:off x="6013809" y="2110569"/>
            <a:ext cx="1380022" cy="876300"/>
          </a:xfrm>
          <a:prstGeom prst="ellipse">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48747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fade">
                                      <p:cBhvr>
                                        <p:cTn id="11" dur="500"/>
                                        <p:tgtEl>
                                          <p:spTgt spid="7">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fade">
                                      <p:cBhvr>
                                        <p:cTn id="15" dur="500"/>
                                        <p:tgtEl>
                                          <p:spTgt spid="7">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Effect transition="in" filter="fade">
                                      <p:cBhvr>
                                        <p:cTn id="19" dur="500"/>
                                        <p:tgtEl>
                                          <p:spTgt spid="7">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Effect transition="in" filter="fade">
                                      <p:cBhvr>
                                        <p:cTn id="23" dur="500"/>
                                        <p:tgtEl>
                                          <p:spTgt spid="7">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Effect transition="in" filter="fade">
                                      <p:cBhvr>
                                        <p:cTn id="27" dur="500"/>
                                        <p:tgtEl>
                                          <p:spTgt spid="7">
                                            <p:txEl>
                                              <p:pRg st="5" end="5"/>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animEffect transition="in" filter="fade">
                                      <p:cBhvr>
                                        <p:cTn id="31" dur="500"/>
                                        <p:tgtEl>
                                          <p:spTgt spid="7">
                                            <p:txEl>
                                              <p:pRg st="6" end="6"/>
                                            </p:tx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animEffect transition="in" filter="fade">
                                      <p:cBhvr>
                                        <p:cTn id="35" dur="500"/>
                                        <p:tgtEl>
                                          <p:spTgt spid="7">
                                            <p:txEl>
                                              <p:pRg st="7" end="7"/>
                                            </p:tx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7">
                                            <p:txEl>
                                              <p:pRg st="8" end="8"/>
                                            </p:txEl>
                                          </p:spTgt>
                                        </p:tgtEl>
                                        <p:attrNameLst>
                                          <p:attrName>style.visibility</p:attrName>
                                        </p:attrNameLst>
                                      </p:cBhvr>
                                      <p:to>
                                        <p:strVal val="visible"/>
                                      </p:to>
                                    </p:set>
                                    <p:animEffect transition="in" filter="fade">
                                      <p:cBhvr>
                                        <p:cTn id="39" dur="500"/>
                                        <p:tgtEl>
                                          <p:spTgt spid="7">
                                            <p:txEl>
                                              <p:pRg st="8" end="8"/>
                                            </p:txEl>
                                          </p:spTgt>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7">
                                            <p:txEl>
                                              <p:pRg st="9" end="9"/>
                                            </p:txEl>
                                          </p:spTgt>
                                        </p:tgtEl>
                                        <p:attrNameLst>
                                          <p:attrName>style.visibility</p:attrName>
                                        </p:attrNameLst>
                                      </p:cBhvr>
                                      <p:to>
                                        <p:strVal val="visible"/>
                                      </p:to>
                                    </p:set>
                                    <p:animEffect transition="in" filter="fade">
                                      <p:cBhvr>
                                        <p:cTn id="43" dur="500"/>
                                        <p:tgtEl>
                                          <p:spTgt spid="7">
                                            <p:txEl>
                                              <p:pRg st="9" end="9"/>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7" presetClass="entr" presetSubtype="8"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p:cTn id="48" dur="500" fill="hold"/>
                                        <p:tgtEl>
                                          <p:spTgt spid="14"/>
                                        </p:tgtEl>
                                        <p:attrNameLst>
                                          <p:attrName>ppt_x</p:attrName>
                                        </p:attrNameLst>
                                      </p:cBhvr>
                                      <p:tavLst>
                                        <p:tav tm="0">
                                          <p:val>
                                            <p:strVal val="#ppt_x-#ppt_w/2"/>
                                          </p:val>
                                        </p:tav>
                                        <p:tav tm="100000">
                                          <p:val>
                                            <p:strVal val="#ppt_x"/>
                                          </p:val>
                                        </p:tav>
                                      </p:tavLst>
                                    </p:anim>
                                    <p:anim calcmode="lin" valueType="num">
                                      <p:cBhvr>
                                        <p:cTn id="49" dur="500" fill="hold"/>
                                        <p:tgtEl>
                                          <p:spTgt spid="14"/>
                                        </p:tgtEl>
                                        <p:attrNameLst>
                                          <p:attrName>ppt_y</p:attrName>
                                        </p:attrNameLst>
                                      </p:cBhvr>
                                      <p:tavLst>
                                        <p:tav tm="0">
                                          <p:val>
                                            <p:strVal val="#ppt_y"/>
                                          </p:val>
                                        </p:tav>
                                        <p:tav tm="100000">
                                          <p:val>
                                            <p:strVal val="#ppt_y"/>
                                          </p:val>
                                        </p:tav>
                                      </p:tavLst>
                                    </p:anim>
                                    <p:anim calcmode="lin" valueType="num">
                                      <p:cBhvr>
                                        <p:cTn id="50" dur="500" fill="hold"/>
                                        <p:tgtEl>
                                          <p:spTgt spid="14"/>
                                        </p:tgtEl>
                                        <p:attrNameLst>
                                          <p:attrName>ppt_w</p:attrName>
                                        </p:attrNameLst>
                                      </p:cBhvr>
                                      <p:tavLst>
                                        <p:tav tm="0">
                                          <p:val>
                                            <p:fltVal val="0"/>
                                          </p:val>
                                        </p:tav>
                                        <p:tav tm="100000">
                                          <p:val>
                                            <p:strVal val="#ppt_w"/>
                                          </p:val>
                                        </p:tav>
                                      </p:tavLst>
                                    </p:anim>
                                    <p:anim calcmode="lin" valueType="num">
                                      <p:cBhvr>
                                        <p:cTn id="51" dur="500" fill="hold"/>
                                        <p:tgtEl>
                                          <p:spTgt spid="14"/>
                                        </p:tgtEl>
                                        <p:attrNameLst>
                                          <p:attrName>ppt_h</p:attrName>
                                        </p:attrNameLst>
                                      </p:cBhvr>
                                      <p:tavLst>
                                        <p:tav tm="0">
                                          <p:val>
                                            <p:strVal val="#ppt_h"/>
                                          </p:val>
                                        </p:tav>
                                        <p:tav tm="100000">
                                          <p:val>
                                            <p:strVal val="#ppt_h"/>
                                          </p:val>
                                        </p:tav>
                                      </p:tavLst>
                                    </p:anim>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15">
                                            <p:txEl>
                                              <p:pRg st="0" end="0"/>
                                            </p:txEl>
                                          </p:spTgt>
                                        </p:tgtEl>
                                        <p:attrNameLst>
                                          <p:attrName>style.visibility</p:attrName>
                                        </p:attrNameLst>
                                      </p:cBhvr>
                                      <p:to>
                                        <p:strVal val="visible"/>
                                      </p:to>
                                    </p:set>
                                    <p:animEffect transition="in" filter="wipe(left)">
                                      <p:cBhvr>
                                        <p:cTn id="55" dur="500"/>
                                        <p:tgtEl>
                                          <p:spTgt spid="15">
                                            <p:txEl>
                                              <p:pRg st="0" end="0"/>
                                            </p:txEl>
                                          </p:spTgt>
                                        </p:tgtEl>
                                      </p:cBhvr>
                                    </p:animEffect>
                                  </p:childTnLst>
                                </p:cTn>
                              </p:par>
                            </p:childTnLst>
                          </p:cTn>
                        </p:par>
                        <p:par>
                          <p:cTn id="56" fill="hold">
                            <p:stCondLst>
                              <p:cond delay="1000"/>
                            </p:stCondLst>
                            <p:childTnLst>
                              <p:par>
                                <p:cTn id="57" presetID="22" presetClass="entr" presetSubtype="8" fill="hold" grpId="0" nodeType="afterEffect">
                                  <p:stCondLst>
                                    <p:cond delay="0"/>
                                  </p:stCondLst>
                                  <p:childTnLst>
                                    <p:set>
                                      <p:cBhvr>
                                        <p:cTn id="58" dur="1" fill="hold">
                                          <p:stCondLst>
                                            <p:cond delay="0"/>
                                          </p:stCondLst>
                                        </p:cTn>
                                        <p:tgtEl>
                                          <p:spTgt spid="15">
                                            <p:txEl>
                                              <p:pRg st="1" end="1"/>
                                            </p:txEl>
                                          </p:spTgt>
                                        </p:tgtEl>
                                        <p:attrNameLst>
                                          <p:attrName>style.visibility</p:attrName>
                                        </p:attrNameLst>
                                      </p:cBhvr>
                                      <p:to>
                                        <p:strVal val="visible"/>
                                      </p:to>
                                    </p:set>
                                    <p:animEffect transition="in" filter="wipe(left)">
                                      <p:cBhvr>
                                        <p:cTn id="59" dur="500"/>
                                        <p:tgtEl>
                                          <p:spTgt spid="15">
                                            <p:txEl>
                                              <p:pRg st="1" end="1"/>
                                            </p:txEl>
                                          </p:spTgt>
                                        </p:tgtEl>
                                      </p:cBhvr>
                                    </p:animEffect>
                                  </p:childTnLst>
                                </p:cTn>
                              </p:par>
                            </p:childTnLst>
                          </p:cTn>
                        </p:par>
                        <p:par>
                          <p:cTn id="60" fill="hold">
                            <p:stCondLst>
                              <p:cond delay="1500"/>
                            </p:stCondLst>
                            <p:childTnLst>
                              <p:par>
                                <p:cTn id="61" presetID="22" presetClass="entr" presetSubtype="8" fill="hold" grpId="0" nodeType="afterEffect">
                                  <p:stCondLst>
                                    <p:cond delay="0"/>
                                  </p:stCondLst>
                                  <p:childTnLst>
                                    <p:set>
                                      <p:cBhvr>
                                        <p:cTn id="62" dur="1" fill="hold">
                                          <p:stCondLst>
                                            <p:cond delay="0"/>
                                          </p:stCondLst>
                                        </p:cTn>
                                        <p:tgtEl>
                                          <p:spTgt spid="15">
                                            <p:txEl>
                                              <p:pRg st="2" end="2"/>
                                            </p:txEl>
                                          </p:spTgt>
                                        </p:tgtEl>
                                        <p:attrNameLst>
                                          <p:attrName>style.visibility</p:attrName>
                                        </p:attrNameLst>
                                      </p:cBhvr>
                                      <p:to>
                                        <p:strVal val="visible"/>
                                      </p:to>
                                    </p:set>
                                    <p:animEffect transition="in" filter="wipe(left)">
                                      <p:cBhvr>
                                        <p:cTn id="63" dur="500"/>
                                        <p:tgtEl>
                                          <p:spTgt spid="15">
                                            <p:txEl>
                                              <p:pRg st="2" end="2"/>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fade">
                                      <p:cBhvr>
                                        <p:cTn id="68" dur="500"/>
                                        <p:tgtEl>
                                          <p:spTgt spid="16"/>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22"/>
                                        </p:tgtEl>
                                        <p:attrNameLst>
                                          <p:attrName>style.visibility</p:attrName>
                                        </p:attrNameLst>
                                      </p:cBhvr>
                                      <p:to>
                                        <p:strVal val="visible"/>
                                      </p:to>
                                    </p:set>
                                    <p:anim calcmode="lin" valueType="num">
                                      <p:cBhvr>
                                        <p:cTn id="73" dur="500" fill="hold"/>
                                        <p:tgtEl>
                                          <p:spTgt spid="22"/>
                                        </p:tgtEl>
                                        <p:attrNameLst>
                                          <p:attrName>ppt_w</p:attrName>
                                        </p:attrNameLst>
                                      </p:cBhvr>
                                      <p:tavLst>
                                        <p:tav tm="0">
                                          <p:val>
                                            <p:fltVal val="0"/>
                                          </p:val>
                                        </p:tav>
                                        <p:tav tm="100000">
                                          <p:val>
                                            <p:strVal val="#ppt_w"/>
                                          </p:val>
                                        </p:tav>
                                      </p:tavLst>
                                    </p:anim>
                                    <p:anim calcmode="lin" valueType="num">
                                      <p:cBhvr>
                                        <p:cTn id="74" dur="500" fill="hold"/>
                                        <p:tgtEl>
                                          <p:spTgt spid="22"/>
                                        </p:tgtEl>
                                        <p:attrNameLst>
                                          <p:attrName>ppt_h</p:attrName>
                                        </p:attrNameLst>
                                      </p:cBhvr>
                                      <p:tavLst>
                                        <p:tav tm="0">
                                          <p:val>
                                            <p:fltVal val="0"/>
                                          </p:val>
                                        </p:tav>
                                        <p:tav tm="100000">
                                          <p:val>
                                            <p:strVal val="#ppt_h"/>
                                          </p:val>
                                        </p:tav>
                                      </p:tavLst>
                                    </p:anim>
                                    <p:animEffect transition="in" filter="fade">
                                      <p:cBhvr>
                                        <p:cTn id="75" dur="500"/>
                                        <p:tgtEl>
                                          <p:spTgt spid="22"/>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grpId="0" nodeType="clickEffect">
                                  <p:stCondLst>
                                    <p:cond delay="0"/>
                                  </p:stCondLst>
                                  <p:childTnLst>
                                    <p:set>
                                      <p:cBhvr>
                                        <p:cTn id="79" dur="1" fill="hold">
                                          <p:stCondLst>
                                            <p:cond delay="0"/>
                                          </p:stCondLst>
                                        </p:cTn>
                                        <p:tgtEl>
                                          <p:spTgt spid="19"/>
                                        </p:tgtEl>
                                        <p:attrNameLst>
                                          <p:attrName>style.visibility</p:attrName>
                                        </p:attrNameLst>
                                      </p:cBhvr>
                                      <p:to>
                                        <p:strVal val="visible"/>
                                      </p:to>
                                    </p:set>
                                    <p:anim calcmode="lin" valueType="num">
                                      <p:cBhvr>
                                        <p:cTn id="80" dur="500" fill="hold"/>
                                        <p:tgtEl>
                                          <p:spTgt spid="19"/>
                                        </p:tgtEl>
                                        <p:attrNameLst>
                                          <p:attrName>ppt_w</p:attrName>
                                        </p:attrNameLst>
                                      </p:cBhvr>
                                      <p:tavLst>
                                        <p:tav tm="0">
                                          <p:val>
                                            <p:fltVal val="0"/>
                                          </p:val>
                                        </p:tav>
                                        <p:tav tm="100000">
                                          <p:val>
                                            <p:strVal val="#ppt_w"/>
                                          </p:val>
                                        </p:tav>
                                      </p:tavLst>
                                    </p:anim>
                                    <p:anim calcmode="lin" valueType="num">
                                      <p:cBhvr>
                                        <p:cTn id="81" dur="500" fill="hold"/>
                                        <p:tgtEl>
                                          <p:spTgt spid="19"/>
                                        </p:tgtEl>
                                        <p:attrNameLst>
                                          <p:attrName>ppt_h</p:attrName>
                                        </p:attrNameLst>
                                      </p:cBhvr>
                                      <p:tavLst>
                                        <p:tav tm="0">
                                          <p:val>
                                            <p:fltVal val="0"/>
                                          </p:val>
                                        </p:tav>
                                        <p:tav tm="100000">
                                          <p:val>
                                            <p:strVal val="#ppt_h"/>
                                          </p:val>
                                        </p:tav>
                                      </p:tavLst>
                                    </p:anim>
                                    <p:animEffect transition="in" filter="fade">
                                      <p:cBhvr>
                                        <p:cTn id="82" dur="500"/>
                                        <p:tgtEl>
                                          <p:spTgt spid="19"/>
                                        </p:tgtEl>
                                      </p:cBhvr>
                                    </p:animEffect>
                                  </p:childTnLst>
                                </p:cTn>
                              </p:par>
                            </p:childTnLst>
                          </p:cTn>
                        </p:par>
                        <p:par>
                          <p:cTn id="83" fill="hold">
                            <p:stCondLst>
                              <p:cond delay="500"/>
                            </p:stCondLst>
                            <p:childTnLst>
                              <p:par>
                                <p:cTn id="84" presetID="22" presetClass="entr" presetSubtype="1" fill="hold" nodeType="afterEffect">
                                  <p:stCondLst>
                                    <p:cond delay="0"/>
                                  </p:stCondLst>
                                  <p:childTnLst>
                                    <p:set>
                                      <p:cBhvr>
                                        <p:cTn id="85" dur="1" fill="hold">
                                          <p:stCondLst>
                                            <p:cond delay="0"/>
                                          </p:stCondLst>
                                        </p:cTn>
                                        <p:tgtEl>
                                          <p:spTgt spid="20"/>
                                        </p:tgtEl>
                                        <p:attrNameLst>
                                          <p:attrName>style.visibility</p:attrName>
                                        </p:attrNameLst>
                                      </p:cBhvr>
                                      <p:to>
                                        <p:strVal val="visible"/>
                                      </p:to>
                                    </p:set>
                                    <p:animEffect transition="in" filter="wipe(up)">
                                      <p:cBhvr>
                                        <p:cTn id="86" dur="500"/>
                                        <p:tgtEl>
                                          <p:spTgt spid="20"/>
                                        </p:tgtEl>
                                      </p:cBhvr>
                                    </p:animEffect>
                                  </p:childTnLst>
                                </p:cTn>
                              </p:par>
                              <p:par>
                                <p:cTn id="87" presetID="22" presetClass="entr" presetSubtype="1" fill="hold" nodeType="withEffect">
                                  <p:stCondLst>
                                    <p:cond delay="0"/>
                                  </p:stCondLst>
                                  <p:childTnLst>
                                    <p:set>
                                      <p:cBhvr>
                                        <p:cTn id="88" dur="1" fill="hold">
                                          <p:stCondLst>
                                            <p:cond delay="0"/>
                                          </p:stCondLst>
                                        </p:cTn>
                                        <p:tgtEl>
                                          <p:spTgt spid="21"/>
                                        </p:tgtEl>
                                        <p:attrNameLst>
                                          <p:attrName>style.visibility</p:attrName>
                                        </p:attrNameLst>
                                      </p:cBhvr>
                                      <p:to>
                                        <p:strVal val="visible"/>
                                      </p:to>
                                    </p:set>
                                    <p:animEffect transition="in" filter="wipe(up)">
                                      <p:cBhvr>
                                        <p:cTn id="89" dur="500"/>
                                        <p:tgtEl>
                                          <p:spTgt spid="21"/>
                                        </p:tgtEl>
                                      </p:cBhvr>
                                    </p:animEffect>
                                  </p:childTnLst>
                                </p:cTn>
                              </p:par>
                            </p:childTnLst>
                          </p:cTn>
                        </p:par>
                        <p:par>
                          <p:cTn id="90" fill="hold">
                            <p:stCondLst>
                              <p:cond delay="1000"/>
                            </p:stCondLst>
                            <p:childTnLst>
                              <p:par>
                                <p:cTn id="91" presetID="10" presetClass="entr" presetSubtype="0" fill="hold" grpId="0" nodeType="afterEffect">
                                  <p:stCondLst>
                                    <p:cond delay="0"/>
                                  </p:stCondLst>
                                  <p:childTnLst>
                                    <p:set>
                                      <p:cBhvr>
                                        <p:cTn id="92" dur="1" fill="hold">
                                          <p:stCondLst>
                                            <p:cond delay="0"/>
                                          </p:stCondLst>
                                        </p:cTn>
                                        <p:tgtEl>
                                          <p:spTgt spid="17"/>
                                        </p:tgtEl>
                                        <p:attrNameLst>
                                          <p:attrName>style.visibility</p:attrName>
                                        </p:attrNameLst>
                                      </p:cBhvr>
                                      <p:to>
                                        <p:strVal val="visible"/>
                                      </p:to>
                                    </p:set>
                                    <p:animEffect transition="in" filter="fade">
                                      <p:cBhvr>
                                        <p:cTn id="93" dur="500"/>
                                        <p:tgtEl>
                                          <p:spTgt spid="17"/>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18"/>
                                        </p:tgtEl>
                                        <p:attrNameLst>
                                          <p:attrName>style.visibility</p:attrName>
                                        </p:attrNameLst>
                                      </p:cBhvr>
                                      <p:to>
                                        <p:strVal val="visible"/>
                                      </p:to>
                                    </p:set>
                                    <p:animEffect transition="in" filter="fade">
                                      <p:cBhvr>
                                        <p:cTn id="96" dur="500"/>
                                        <p:tgtEl>
                                          <p:spTgt spid="18"/>
                                        </p:tgtEl>
                                      </p:cBhvr>
                                    </p:animEffect>
                                  </p:childTnLst>
                                </p:cTn>
                              </p:par>
                            </p:childTnLst>
                          </p:cTn>
                        </p:par>
                      </p:childTnLst>
                    </p:cTn>
                  </p:par>
                  <p:par>
                    <p:cTn id="97" fill="hold">
                      <p:stCondLst>
                        <p:cond delay="indefinite"/>
                      </p:stCondLst>
                      <p:childTnLst>
                        <p:par>
                          <p:cTn id="98" fill="hold">
                            <p:stCondLst>
                              <p:cond delay="0"/>
                            </p:stCondLst>
                            <p:childTnLst>
                              <p:par>
                                <p:cTn id="99" presetID="20" presetClass="entr" presetSubtype="0" fill="hold" grpId="0" nodeType="clickEffect">
                                  <p:stCondLst>
                                    <p:cond delay="0"/>
                                  </p:stCondLst>
                                  <p:childTnLst>
                                    <p:set>
                                      <p:cBhvr>
                                        <p:cTn id="100" dur="1" fill="hold">
                                          <p:stCondLst>
                                            <p:cond delay="0"/>
                                          </p:stCondLst>
                                        </p:cTn>
                                        <p:tgtEl>
                                          <p:spTgt spid="23"/>
                                        </p:tgtEl>
                                        <p:attrNameLst>
                                          <p:attrName>style.visibility</p:attrName>
                                        </p:attrNameLst>
                                      </p:cBhvr>
                                      <p:to>
                                        <p:strVal val="visible"/>
                                      </p:to>
                                    </p:set>
                                    <p:animEffect transition="in" filter="wedge">
                                      <p:cBhvr>
                                        <p:cTn id="101"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14" grpId="0" animBg="1"/>
      <p:bldP spid="15" grpId="0" uiExpand="1" build="p"/>
      <p:bldP spid="16" grpId="0" animBg="1"/>
      <p:bldP spid="17" grpId="0" animBg="1"/>
      <p:bldP spid="18" grpId="0" animBg="1"/>
      <p:bldP spid="19" grpId="0"/>
      <p:bldP spid="22" grpId="0"/>
      <p:bldP spid="2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ext&#10;&#10;Description automatically generated">
            <a:extLst>
              <a:ext uri="{FF2B5EF4-FFF2-40B4-BE49-F238E27FC236}">
                <a16:creationId xmlns:a16="http://schemas.microsoft.com/office/drawing/2014/main" id="{21DBAD5E-6DEF-4048-B949-36538E145691}"/>
              </a:ext>
            </a:extLst>
          </p:cNvPr>
          <p:cNvPicPr>
            <a:picLocks noChangeAspect="1"/>
          </p:cNvPicPr>
          <p:nvPr/>
        </p:nvPicPr>
        <p:blipFill rotWithShape="1">
          <a:blip r:embed="rId2">
            <a:extLst>
              <a:ext uri="{28A0092B-C50C-407E-A947-70E740481C1C}">
                <a14:useLocalDpi xmlns:a14="http://schemas.microsoft.com/office/drawing/2010/main" val="0"/>
              </a:ext>
            </a:extLst>
          </a:blip>
          <a:srcRect l="53532" t="51714" r="3493" b="27222"/>
          <a:stretch/>
        </p:blipFill>
        <p:spPr>
          <a:xfrm>
            <a:off x="775326" y="1333507"/>
            <a:ext cx="10763267" cy="4076687"/>
          </a:xfrm>
          <a:prstGeom prst="rect">
            <a:avLst/>
          </a:prstGeom>
        </p:spPr>
      </p:pic>
      <p:sp>
        <p:nvSpPr>
          <p:cNvPr id="10" name="TextBox 9">
            <a:extLst>
              <a:ext uri="{FF2B5EF4-FFF2-40B4-BE49-F238E27FC236}">
                <a16:creationId xmlns:a16="http://schemas.microsoft.com/office/drawing/2014/main" id="{8E0FC102-5EEC-4BDF-8A0D-5B08E82270A9}"/>
              </a:ext>
            </a:extLst>
          </p:cNvPr>
          <p:cNvSpPr txBox="1"/>
          <p:nvPr/>
        </p:nvSpPr>
        <p:spPr>
          <a:xfrm>
            <a:off x="9298835" y="2504731"/>
            <a:ext cx="1610465"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No</a:t>
            </a:r>
          </a:p>
        </p:txBody>
      </p:sp>
    </p:spTree>
    <p:extLst>
      <p:ext uri="{BB962C8B-B14F-4D97-AF65-F5344CB8AC3E}">
        <p14:creationId xmlns:p14="http://schemas.microsoft.com/office/powerpoint/2010/main" val="238640561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ext&#10;&#10;Description automatically generated">
            <a:extLst>
              <a:ext uri="{FF2B5EF4-FFF2-40B4-BE49-F238E27FC236}">
                <a16:creationId xmlns:a16="http://schemas.microsoft.com/office/drawing/2014/main" id="{21DBAD5E-6DEF-4048-B949-36538E145691}"/>
              </a:ext>
            </a:extLst>
          </p:cNvPr>
          <p:cNvPicPr>
            <a:picLocks noChangeAspect="1"/>
          </p:cNvPicPr>
          <p:nvPr/>
        </p:nvPicPr>
        <p:blipFill rotWithShape="1">
          <a:blip r:embed="rId2">
            <a:extLst>
              <a:ext uri="{28A0092B-C50C-407E-A947-70E740481C1C}">
                <a14:useLocalDpi xmlns:a14="http://schemas.microsoft.com/office/drawing/2010/main" val="0"/>
              </a:ext>
            </a:extLst>
          </a:blip>
          <a:srcRect l="53532" t="73261" r="3493" b="9288"/>
          <a:stretch/>
        </p:blipFill>
        <p:spPr>
          <a:xfrm>
            <a:off x="832476" y="1407900"/>
            <a:ext cx="10763267" cy="3377459"/>
          </a:xfrm>
          <a:prstGeom prst="rect">
            <a:avLst/>
          </a:prstGeom>
        </p:spPr>
      </p:pic>
      <p:pic>
        <p:nvPicPr>
          <p:cNvPr id="10" name="Picture 9" descr="Text&#10;&#10;Description automatically generated">
            <a:extLst>
              <a:ext uri="{FF2B5EF4-FFF2-40B4-BE49-F238E27FC236}">
                <a16:creationId xmlns:a16="http://schemas.microsoft.com/office/drawing/2014/main" id="{6727EE5B-EC87-499F-9863-F8E1E3ADE6F4}"/>
              </a:ext>
            </a:extLst>
          </p:cNvPr>
          <p:cNvPicPr>
            <a:picLocks noChangeAspect="1"/>
          </p:cNvPicPr>
          <p:nvPr/>
        </p:nvPicPr>
        <p:blipFill rotWithShape="1">
          <a:blip r:embed="rId2">
            <a:extLst>
              <a:ext uri="{28A0092B-C50C-407E-A947-70E740481C1C}">
                <a14:useLocalDpi xmlns:a14="http://schemas.microsoft.com/office/drawing/2010/main" val="0"/>
              </a:ext>
            </a:extLst>
          </a:blip>
          <a:srcRect l="53532" t="91027" r="3493" b="6158"/>
          <a:stretch/>
        </p:blipFill>
        <p:spPr>
          <a:xfrm>
            <a:off x="832475" y="4846320"/>
            <a:ext cx="10763267" cy="544821"/>
          </a:xfrm>
          <a:prstGeom prst="rect">
            <a:avLst/>
          </a:prstGeom>
        </p:spPr>
      </p:pic>
    </p:spTree>
    <p:extLst>
      <p:ext uri="{BB962C8B-B14F-4D97-AF65-F5344CB8AC3E}">
        <p14:creationId xmlns:p14="http://schemas.microsoft.com/office/powerpoint/2010/main" val="315617697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73963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aphical user interface, text, application&#10;&#10;Description automatically generated">
            <a:extLst>
              <a:ext uri="{FF2B5EF4-FFF2-40B4-BE49-F238E27FC236}">
                <a16:creationId xmlns:a16="http://schemas.microsoft.com/office/drawing/2014/main" id="{870D6124-2B91-49DE-9429-41814C92B9C3}"/>
              </a:ext>
            </a:extLst>
          </p:cNvPr>
          <p:cNvPicPr>
            <a:picLocks noChangeAspect="1"/>
          </p:cNvPicPr>
          <p:nvPr/>
        </p:nvPicPr>
        <p:blipFill rotWithShape="1">
          <a:blip r:embed="rId2">
            <a:extLst>
              <a:ext uri="{28A0092B-C50C-407E-A947-70E740481C1C}">
                <a14:useLocalDpi xmlns:a14="http://schemas.microsoft.com/office/drawing/2010/main" val="0"/>
              </a:ext>
            </a:extLst>
          </a:blip>
          <a:srcRect l="53533" t="9722" r="4387" b="66389"/>
          <a:stretch/>
        </p:blipFill>
        <p:spPr>
          <a:xfrm>
            <a:off x="713477" y="1117347"/>
            <a:ext cx="10539112" cy="4623305"/>
          </a:xfrm>
          <a:prstGeom prst="rect">
            <a:avLst/>
          </a:prstGeom>
        </p:spPr>
      </p:pic>
      <p:sp>
        <p:nvSpPr>
          <p:cNvPr id="11" name="TextBox 10">
            <a:extLst>
              <a:ext uri="{FF2B5EF4-FFF2-40B4-BE49-F238E27FC236}">
                <a16:creationId xmlns:a16="http://schemas.microsoft.com/office/drawing/2014/main" id="{3E5761EF-5393-4CDD-A7A2-14D1A0D2A3FF}"/>
              </a:ext>
            </a:extLst>
          </p:cNvPr>
          <p:cNvSpPr txBox="1"/>
          <p:nvPr/>
        </p:nvSpPr>
        <p:spPr>
          <a:xfrm>
            <a:off x="4915956" y="5198790"/>
            <a:ext cx="2709795"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It must not</a:t>
            </a:r>
          </a:p>
        </p:txBody>
      </p:sp>
    </p:spTree>
    <p:extLst>
      <p:ext uri="{BB962C8B-B14F-4D97-AF65-F5344CB8AC3E}">
        <p14:creationId xmlns:p14="http://schemas.microsoft.com/office/powerpoint/2010/main" val="304848930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989CE7A8-A87B-4AFB-936F-744A84559F55}"/>
              </a:ext>
            </a:extLst>
          </p:cNvPr>
          <p:cNvPicPr>
            <a:picLocks noChangeAspect="1"/>
          </p:cNvPicPr>
          <p:nvPr/>
        </p:nvPicPr>
        <p:blipFill rotWithShape="1">
          <a:blip r:embed="rId2">
            <a:extLst>
              <a:ext uri="{28A0092B-C50C-407E-A947-70E740481C1C}">
                <a14:useLocalDpi xmlns:a14="http://schemas.microsoft.com/office/drawing/2010/main" val="0"/>
              </a:ext>
            </a:extLst>
          </a:blip>
          <a:srcRect l="52476" t="19085" r="4634" b="68534"/>
          <a:stretch/>
        </p:blipFill>
        <p:spPr>
          <a:xfrm>
            <a:off x="517580" y="1194761"/>
            <a:ext cx="10741980" cy="2396163"/>
          </a:xfrm>
          <a:prstGeom prst="rect">
            <a:avLst/>
          </a:prstGeom>
        </p:spPr>
      </p:pic>
      <p:sp>
        <p:nvSpPr>
          <p:cNvPr id="5" name="TextBox 4">
            <a:extLst>
              <a:ext uri="{FF2B5EF4-FFF2-40B4-BE49-F238E27FC236}">
                <a16:creationId xmlns:a16="http://schemas.microsoft.com/office/drawing/2014/main" id="{5AEC5817-6514-4F5B-8164-A1A83383960D}"/>
              </a:ext>
            </a:extLst>
          </p:cNvPr>
          <p:cNvSpPr txBox="1"/>
          <p:nvPr/>
        </p:nvSpPr>
        <p:spPr>
          <a:xfrm>
            <a:off x="226032" y="3624878"/>
            <a:ext cx="6485320" cy="3108543"/>
          </a:xfrm>
          <a:prstGeom prst="rect">
            <a:avLst/>
          </a:prstGeom>
          <a:noFill/>
        </p:spPr>
        <p:txBody>
          <a:bodyPr wrap="square" rtlCol="0">
            <a:spAutoFit/>
          </a:bodyPr>
          <a:lstStyle/>
          <a:p>
            <a:r>
              <a:rPr lang="en-US" sz="2800" i="1" dirty="0">
                <a:latin typeface="Arial" panose="020B0604020202020204" pitchFamily="34" charset="0"/>
                <a:cs typeface="Arial" panose="020B0604020202020204" pitchFamily="34" charset="0"/>
              </a:rPr>
              <a:t> 10 …to the intent that now the manifold wisdom of God might be made known by the church to the principalities and powers in the heavenly places,</a:t>
            </a:r>
          </a:p>
          <a:p>
            <a:r>
              <a:rPr lang="en-US" sz="2800" i="1" dirty="0">
                <a:latin typeface="Arial" panose="020B0604020202020204" pitchFamily="34" charset="0"/>
                <a:cs typeface="Arial" panose="020B0604020202020204" pitchFamily="34" charset="0"/>
              </a:rPr>
              <a:t> 11 according to the eternal purpose which He accomplished in Christ Jesus our Lord.</a:t>
            </a:r>
          </a:p>
        </p:txBody>
      </p:sp>
      <p:sp>
        <p:nvSpPr>
          <p:cNvPr id="7" name="Rectangle 6">
            <a:extLst>
              <a:ext uri="{FF2B5EF4-FFF2-40B4-BE49-F238E27FC236}">
                <a16:creationId xmlns:a16="http://schemas.microsoft.com/office/drawing/2014/main" id="{C94D3BEF-CE90-4B52-9FE1-AA7F2330FB06}"/>
              </a:ext>
            </a:extLst>
          </p:cNvPr>
          <p:cNvSpPr/>
          <p:nvPr/>
        </p:nvSpPr>
        <p:spPr>
          <a:xfrm>
            <a:off x="6659592" y="3916392"/>
            <a:ext cx="5532408" cy="29416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211534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aphical user interface, text, application&#10;&#10;Description automatically generated">
            <a:extLst>
              <a:ext uri="{FF2B5EF4-FFF2-40B4-BE49-F238E27FC236}">
                <a16:creationId xmlns:a16="http://schemas.microsoft.com/office/drawing/2014/main" id="{870D6124-2B91-49DE-9429-41814C92B9C3}"/>
              </a:ext>
            </a:extLst>
          </p:cNvPr>
          <p:cNvPicPr>
            <a:picLocks noChangeAspect="1"/>
          </p:cNvPicPr>
          <p:nvPr/>
        </p:nvPicPr>
        <p:blipFill rotWithShape="1">
          <a:blip r:embed="rId2">
            <a:extLst>
              <a:ext uri="{28A0092B-C50C-407E-A947-70E740481C1C}">
                <a14:useLocalDpi xmlns:a14="http://schemas.microsoft.com/office/drawing/2010/main" val="0"/>
              </a:ext>
            </a:extLst>
          </a:blip>
          <a:srcRect l="53533" t="34887" r="4387" b="50492"/>
          <a:stretch/>
        </p:blipFill>
        <p:spPr>
          <a:xfrm>
            <a:off x="774437" y="1172006"/>
            <a:ext cx="10539112" cy="2829719"/>
          </a:xfrm>
          <a:prstGeom prst="rect">
            <a:avLst/>
          </a:prstGeom>
        </p:spPr>
      </p:pic>
      <p:sp>
        <p:nvSpPr>
          <p:cNvPr id="9" name="TextBox 8">
            <a:extLst>
              <a:ext uri="{FF2B5EF4-FFF2-40B4-BE49-F238E27FC236}">
                <a16:creationId xmlns:a16="http://schemas.microsoft.com/office/drawing/2014/main" id="{D2C7FBC4-9D6D-419F-A30B-5EFA194F4A2E}"/>
              </a:ext>
            </a:extLst>
          </p:cNvPr>
          <p:cNvSpPr txBox="1"/>
          <p:nvPr/>
        </p:nvSpPr>
        <p:spPr>
          <a:xfrm>
            <a:off x="8064598" y="3466151"/>
            <a:ext cx="2709795"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Yes</a:t>
            </a:r>
          </a:p>
        </p:txBody>
      </p:sp>
      <p:sp>
        <p:nvSpPr>
          <p:cNvPr id="11" name="TextBox 10">
            <a:extLst>
              <a:ext uri="{FF2B5EF4-FFF2-40B4-BE49-F238E27FC236}">
                <a16:creationId xmlns:a16="http://schemas.microsoft.com/office/drawing/2014/main" id="{2473BB1C-282B-4A7F-9222-FEB2E3728EC6}"/>
              </a:ext>
            </a:extLst>
          </p:cNvPr>
          <p:cNvSpPr txBox="1"/>
          <p:nvPr/>
        </p:nvSpPr>
        <p:spPr>
          <a:xfrm>
            <a:off x="330200" y="4088166"/>
            <a:ext cx="5621534" cy="2677656"/>
          </a:xfrm>
          <a:prstGeom prst="rect">
            <a:avLst/>
          </a:prstGeom>
          <a:noFill/>
        </p:spPr>
        <p:txBody>
          <a:bodyPr wrap="square" rtlCol="0">
            <a:spAutoFit/>
          </a:bodyPr>
          <a:lstStyle/>
          <a:p>
            <a:r>
              <a:rPr lang="en-US" sz="2800" i="1" dirty="0">
                <a:latin typeface="Arial" panose="020B0604020202020204" pitchFamily="34" charset="0"/>
                <a:cs typeface="Arial" panose="020B0604020202020204" pitchFamily="34" charset="0"/>
              </a:rPr>
              <a:t> 5 …Moses was divinely instructed when he was about to make the tabernacle, "See that you make all things according to the pattern shown you on the mountain."</a:t>
            </a:r>
          </a:p>
        </p:txBody>
      </p:sp>
    </p:spTree>
    <p:extLst>
      <p:ext uri="{BB962C8B-B14F-4D97-AF65-F5344CB8AC3E}">
        <p14:creationId xmlns:p14="http://schemas.microsoft.com/office/powerpoint/2010/main" val="186707770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aphical user interface, text, application&#10;&#10;Description automatically generated">
            <a:extLst>
              <a:ext uri="{FF2B5EF4-FFF2-40B4-BE49-F238E27FC236}">
                <a16:creationId xmlns:a16="http://schemas.microsoft.com/office/drawing/2014/main" id="{870D6124-2B91-49DE-9429-41814C92B9C3}"/>
              </a:ext>
            </a:extLst>
          </p:cNvPr>
          <p:cNvPicPr>
            <a:picLocks noChangeAspect="1"/>
          </p:cNvPicPr>
          <p:nvPr/>
        </p:nvPicPr>
        <p:blipFill rotWithShape="1">
          <a:blip r:embed="rId2">
            <a:extLst>
              <a:ext uri="{28A0092B-C50C-407E-A947-70E740481C1C}">
                <a14:useLocalDpi xmlns:a14="http://schemas.microsoft.com/office/drawing/2010/main" val="0"/>
              </a:ext>
            </a:extLst>
          </a:blip>
          <a:srcRect l="53533" t="50220" r="4387" b="38441"/>
          <a:stretch/>
        </p:blipFill>
        <p:spPr>
          <a:xfrm>
            <a:off x="774437" y="1190440"/>
            <a:ext cx="10539112" cy="2194553"/>
          </a:xfrm>
          <a:prstGeom prst="rect">
            <a:avLst/>
          </a:prstGeom>
        </p:spPr>
      </p:pic>
      <p:sp>
        <p:nvSpPr>
          <p:cNvPr id="9" name="TextBox 8">
            <a:extLst>
              <a:ext uri="{FF2B5EF4-FFF2-40B4-BE49-F238E27FC236}">
                <a16:creationId xmlns:a16="http://schemas.microsoft.com/office/drawing/2014/main" id="{1968E45E-CC6F-4D71-A694-3D3B9105D610}"/>
              </a:ext>
            </a:extLst>
          </p:cNvPr>
          <p:cNvSpPr txBox="1"/>
          <p:nvPr/>
        </p:nvSpPr>
        <p:spPr>
          <a:xfrm>
            <a:off x="422459" y="3749457"/>
            <a:ext cx="5621534" cy="3108543"/>
          </a:xfrm>
          <a:prstGeom prst="rect">
            <a:avLst/>
          </a:prstGeom>
          <a:noFill/>
        </p:spPr>
        <p:txBody>
          <a:bodyPr wrap="square" rtlCol="0">
            <a:spAutoFit/>
          </a:bodyPr>
          <a:lstStyle/>
          <a:p>
            <a:r>
              <a:rPr lang="en-US" sz="2800" i="1" dirty="0">
                <a:latin typeface="Arial" panose="020B0604020202020204" pitchFamily="34" charset="0"/>
                <a:cs typeface="Arial" panose="020B0604020202020204" pitchFamily="34" charset="0"/>
              </a:rPr>
              <a:t>1:13 Hold fast the pattern of sound words which you have heard from me, in faith and love which are in Christ Jesus.</a:t>
            </a:r>
          </a:p>
          <a:p>
            <a:r>
              <a:rPr lang="en-US" sz="2800" i="1" dirty="0">
                <a:latin typeface="Arial" panose="020B0604020202020204" pitchFamily="34" charset="0"/>
                <a:cs typeface="Arial" panose="020B0604020202020204" pitchFamily="34" charset="0"/>
              </a:rPr>
              <a:t>3:16 All Scripture is given by inspiration of God…</a:t>
            </a:r>
          </a:p>
          <a:p>
            <a:endParaRPr lang="en-US" sz="2800" i="1"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25A9CF1C-2C7F-48EA-B9CE-7C5237CAA6D0}"/>
              </a:ext>
            </a:extLst>
          </p:cNvPr>
          <p:cNvSpPr txBox="1"/>
          <p:nvPr/>
        </p:nvSpPr>
        <p:spPr>
          <a:xfrm>
            <a:off x="6852247" y="2082590"/>
            <a:ext cx="2709795"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In the Bible</a:t>
            </a:r>
          </a:p>
        </p:txBody>
      </p:sp>
    </p:spTree>
    <p:extLst>
      <p:ext uri="{BB962C8B-B14F-4D97-AF65-F5344CB8AC3E}">
        <p14:creationId xmlns:p14="http://schemas.microsoft.com/office/powerpoint/2010/main" val="76828646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aphical user interface, text, application&#10;&#10;Description automatically generated">
            <a:extLst>
              <a:ext uri="{FF2B5EF4-FFF2-40B4-BE49-F238E27FC236}">
                <a16:creationId xmlns:a16="http://schemas.microsoft.com/office/drawing/2014/main" id="{870D6124-2B91-49DE-9429-41814C92B9C3}"/>
              </a:ext>
            </a:extLst>
          </p:cNvPr>
          <p:cNvPicPr>
            <a:picLocks noChangeAspect="1"/>
          </p:cNvPicPr>
          <p:nvPr/>
        </p:nvPicPr>
        <p:blipFill rotWithShape="1">
          <a:blip r:embed="rId2">
            <a:extLst>
              <a:ext uri="{28A0092B-C50C-407E-A947-70E740481C1C}">
                <a14:useLocalDpi xmlns:a14="http://schemas.microsoft.com/office/drawing/2010/main" val="0"/>
              </a:ext>
            </a:extLst>
          </a:blip>
          <a:srcRect l="53533" t="65409" r="4387" b="22910"/>
          <a:stretch/>
        </p:blipFill>
        <p:spPr>
          <a:xfrm>
            <a:off x="774437" y="1168315"/>
            <a:ext cx="10539112" cy="2260685"/>
          </a:xfrm>
          <a:prstGeom prst="rect">
            <a:avLst/>
          </a:prstGeom>
        </p:spPr>
      </p:pic>
      <p:sp>
        <p:nvSpPr>
          <p:cNvPr id="9" name="TextBox 8">
            <a:extLst>
              <a:ext uri="{FF2B5EF4-FFF2-40B4-BE49-F238E27FC236}">
                <a16:creationId xmlns:a16="http://schemas.microsoft.com/office/drawing/2014/main" id="{5D2D04B7-F1E3-4BFF-8735-3D6214AD0A93}"/>
              </a:ext>
            </a:extLst>
          </p:cNvPr>
          <p:cNvSpPr txBox="1"/>
          <p:nvPr/>
        </p:nvSpPr>
        <p:spPr>
          <a:xfrm>
            <a:off x="422459" y="3749457"/>
            <a:ext cx="5621534" cy="1815882"/>
          </a:xfrm>
          <a:prstGeom prst="rect">
            <a:avLst/>
          </a:prstGeom>
          <a:noFill/>
        </p:spPr>
        <p:txBody>
          <a:bodyPr wrap="square" rtlCol="0">
            <a:spAutoFit/>
          </a:bodyPr>
          <a:lstStyle/>
          <a:p>
            <a:r>
              <a:rPr lang="en-US" sz="2800" i="1" dirty="0">
                <a:latin typeface="Arial" panose="020B0604020202020204" pitchFamily="34" charset="0"/>
                <a:cs typeface="Arial" panose="020B0604020202020204" pitchFamily="34" charset="0"/>
              </a:rPr>
              <a:t> 17 And whatever you do in word or deed, do all in the name of the Lord Jesus, giving thanks to God the Father through Him.</a:t>
            </a:r>
          </a:p>
        </p:txBody>
      </p:sp>
      <p:sp>
        <p:nvSpPr>
          <p:cNvPr id="11" name="TextBox 10">
            <a:extLst>
              <a:ext uri="{FF2B5EF4-FFF2-40B4-BE49-F238E27FC236}">
                <a16:creationId xmlns:a16="http://schemas.microsoft.com/office/drawing/2014/main" id="{ED3FD0BB-F5F7-4D08-9DAE-EA46D0A80B73}"/>
              </a:ext>
            </a:extLst>
          </p:cNvPr>
          <p:cNvSpPr txBox="1"/>
          <p:nvPr/>
        </p:nvSpPr>
        <p:spPr>
          <a:xfrm>
            <a:off x="4479533" y="2862321"/>
            <a:ext cx="6462445"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Christ’s authority in His Word</a:t>
            </a:r>
          </a:p>
        </p:txBody>
      </p:sp>
    </p:spTree>
    <p:extLst>
      <p:ext uri="{BB962C8B-B14F-4D97-AF65-F5344CB8AC3E}">
        <p14:creationId xmlns:p14="http://schemas.microsoft.com/office/powerpoint/2010/main" val="239849120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aphical user interface, text, application&#10;&#10;Description automatically generated">
            <a:extLst>
              <a:ext uri="{FF2B5EF4-FFF2-40B4-BE49-F238E27FC236}">
                <a16:creationId xmlns:a16="http://schemas.microsoft.com/office/drawing/2014/main" id="{870D6124-2B91-49DE-9429-41814C92B9C3}"/>
              </a:ext>
            </a:extLst>
          </p:cNvPr>
          <p:cNvPicPr>
            <a:picLocks noChangeAspect="1"/>
          </p:cNvPicPr>
          <p:nvPr/>
        </p:nvPicPr>
        <p:blipFill rotWithShape="1">
          <a:blip r:embed="rId2">
            <a:extLst>
              <a:ext uri="{28A0092B-C50C-407E-A947-70E740481C1C}">
                <a14:useLocalDpi xmlns:a14="http://schemas.microsoft.com/office/drawing/2010/main" val="0"/>
              </a:ext>
            </a:extLst>
          </a:blip>
          <a:srcRect l="53533" t="77090" r="4387" b="11344"/>
          <a:stretch/>
        </p:blipFill>
        <p:spPr>
          <a:xfrm>
            <a:off x="755387" y="1190625"/>
            <a:ext cx="10539112" cy="2238375"/>
          </a:xfrm>
          <a:prstGeom prst="rect">
            <a:avLst/>
          </a:prstGeom>
        </p:spPr>
      </p:pic>
      <p:pic>
        <p:nvPicPr>
          <p:cNvPr id="9" name="Picture 8" descr="Graphical user interface, text, application&#10;&#10;Description automatically generated">
            <a:extLst>
              <a:ext uri="{FF2B5EF4-FFF2-40B4-BE49-F238E27FC236}">
                <a16:creationId xmlns:a16="http://schemas.microsoft.com/office/drawing/2014/main" id="{D2D897C6-0405-4560-AAA7-384C3D3A6412}"/>
              </a:ext>
            </a:extLst>
          </p:cNvPr>
          <p:cNvPicPr>
            <a:picLocks noChangeAspect="1"/>
          </p:cNvPicPr>
          <p:nvPr/>
        </p:nvPicPr>
        <p:blipFill rotWithShape="1">
          <a:blip r:embed="rId2">
            <a:extLst>
              <a:ext uri="{28A0092B-C50C-407E-A947-70E740481C1C}">
                <a14:useLocalDpi xmlns:a14="http://schemas.microsoft.com/office/drawing/2010/main" val="0"/>
              </a:ext>
            </a:extLst>
          </a:blip>
          <a:srcRect l="53533" t="89678" r="4387" b="6767"/>
          <a:stretch/>
        </p:blipFill>
        <p:spPr>
          <a:xfrm>
            <a:off x="755387" y="3626777"/>
            <a:ext cx="10539112" cy="688029"/>
          </a:xfrm>
          <a:prstGeom prst="rect">
            <a:avLst/>
          </a:prstGeom>
        </p:spPr>
      </p:pic>
    </p:spTree>
    <p:extLst>
      <p:ext uri="{BB962C8B-B14F-4D97-AF65-F5344CB8AC3E}">
        <p14:creationId xmlns:p14="http://schemas.microsoft.com/office/powerpoint/2010/main" val="371096106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44273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2B27CE45-CAD7-48D4-ABFA-43A98C5E7475}"/>
              </a:ext>
            </a:extLst>
          </p:cNvPr>
          <p:cNvPicPr>
            <a:picLocks noChangeAspect="1"/>
          </p:cNvPicPr>
          <p:nvPr/>
        </p:nvPicPr>
        <p:blipFill rotWithShape="1">
          <a:blip r:embed="rId2">
            <a:extLst>
              <a:ext uri="{28A0092B-C50C-407E-A947-70E740481C1C}">
                <a14:useLocalDpi xmlns:a14="http://schemas.microsoft.com/office/drawing/2010/main" val="0"/>
              </a:ext>
            </a:extLst>
          </a:blip>
          <a:srcRect l="53532" t="10417" r="3958" b="73134"/>
          <a:stretch/>
        </p:blipFill>
        <p:spPr>
          <a:xfrm>
            <a:off x="772596" y="1152525"/>
            <a:ext cx="10646807" cy="3183501"/>
          </a:xfrm>
          <a:prstGeom prst="rect">
            <a:avLst/>
          </a:prstGeom>
        </p:spPr>
      </p:pic>
    </p:spTree>
    <p:extLst>
      <p:ext uri="{BB962C8B-B14F-4D97-AF65-F5344CB8AC3E}">
        <p14:creationId xmlns:p14="http://schemas.microsoft.com/office/powerpoint/2010/main" val="226047881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26ACC4B-468B-418E-8B18-5CE503DA8FE2}"/>
              </a:ext>
            </a:extLst>
          </p:cNvPr>
          <p:cNvGrpSpPr/>
          <p:nvPr/>
        </p:nvGrpSpPr>
        <p:grpSpPr>
          <a:xfrm>
            <a:off x="881153" y="5826748"/>
            <a:ext cx="10011519" cy="1019152"/>
            <a:chOff x="923326" y="5871233"/>
            <a:chExt cx="10011519" cy="1019152"/>
          </a:xfrm>
        </p:grpSpPr>
        <p:pic>
          <p:nvPicPr>
            <p:cNvPr id="10" name="Picture 9" descr="Graphical user interface, application&#10;&#10;Description automatically generated">
              <a:extLst>
                <a:ext uri="{FF2B5EF4-FFF2-40B4-BE49-F238E27FC236}">
                  <a16:creationId xmlns:a16="http://schemas.microsoft.com/office/drawing/2014/main" id="{C3F3C156-4557-44C4-8853-004D00DD7E50}"/>
                </a:ext>
              </a:extLst>
            </p:cNvPr>
            <p:cNvPicPr>
              <a:picLocks noChangeAspect="1"/>
            </p:cNvPicPr>
            <p:nvPr/>
          </p:nvPicPr>
          <p:blipFill rotWithShape="1">
            <a:blip r:embed="rId2">
              <a:extLst>
                <a:ext uri="{28A0092B-C50C-407E-A947-70E740481C1C}">
                  <a14:useLocalDpi xmlns:a14="http://schemas.microsoft.com/office/drawing/2010/main" val="0"/>
                </a:ext>
              </a:extLst>
            </a:blip>
            <a:srcRect l="53532" t="55315" r="3958" b="41665"/>
            <a:stretch/>
          </p:blipFill>
          <p:spPr>
            <a:xfrm>
              <a:off x="1257155" y="5871233"/>
              <a:ext cx="9677690" cy="531347"/>
            </a:xfrm>
            <a:prstGeom prst="rect">
              <a:avLst/>
            </a:prstGeom>
          </p:spPr>
        </p:pic>
        <p:pic>
          <p:nvPicPr>
            <p:cNvPr id="12" name="Picture 11" descr="Graphical user interface, application&#10;&#10;Description automatically generated">
              <a:extLst>
                <a:ext uri="{FF2B5EF4-FFF2-40B4-BE49-F238E27FC236}">
                  <a16:creationId xmlns:a16="http://schemas.microsoft.com/office/drawing/2014/main" id="{C9953727-BD63-4161-A6CA-C39C4689484A}"/>
                </a:ext>
              </a:extLst>
            </p:cNvPr>
            <p:cNvPicPr>
              <a:picLocks noChangeAspect="1"/>
            </p:cNvPicPr>
            <p:nvPr/>
          </p:nvPicPr>
          <p:blipFill rotWithShape="1">
            <a:blip r:embed="rId2">
              <a:extLst>
                <a:ext uri="{28A0092B-C50C-407E-A947-70E740481C1C}">
                  <a14:useLocalDpi xmlns:a14="http://schemas.microsoft.com/office/drawing/2010/main" val="0"/>
                </a:ext>
              </a:extLst>
            </a:blip>
            <a:srcRect l="53532" t="58531" r="3958" b="38448"/>
            <a:stretch/>
          </p:blipFill>
          <p:spPr>
            <a:xfrm>
              <a:off x="923326" y="6359038"/>
              <a:ext cx="9677690" cy="531347"/>
            </a:xfrm>
            <a:prstGeom prst="rect">
              <a:avLst/>
            </a:prstGeom>
          </p:spPr>
        </p:pic>
      </p:grpSp>
      <p:pic>
        <p:nvPicPr>
          <p:cNvPr id="6" name="Picture 5" descr="Graphical user interface, application&#10;&#10;Description automatically generated with medium confidence">
            <a:extLst>
              <a:ext uri="{FF2B5EF4-FFF2-40B4-BE49-F238E27FC236}">
                <a16:creationId xmlns:a16="http://schemas.microsoft.com/office/drawing/2014/main" id="{1DF98246-4D29-4282-A9EA-F9ADDF940EE4}"/>
              </a:ext>
            </a:extLst>
          </p:cNvPr>
          <p:cNvPicPr>
            <a:picLocks noChangeAspect="1"/>
          </p:cNvPicPr>
          <p:nvPr/>
        </p:nvPicPr>
        <p:blipFill rotWithShape="1">
          <a:blip r:embed="rId3">
            <a:extLst>
              <a:ext uri="{28A0092B-C50C-407E-A947-70E740481C1C}">
                <a14:useLocalDpi xmlns:a14="http://schemas.microsoft.com/office/drawing/2010/main" val="0"/>
              </a:ext>
            </a:extLst>
          </a:blip>
          <a:srcRect l="53532" t="26454" r="2574" b="47128"/>
          <a:stretch/>
        </p:blipFill>
        <p:spPr>
          <a:xfrm>
            <a:off x="953552" y="939859"/>
            <a:ext cx="10541764" cy="4902546"/>
          </a:xfrm>
          <a:prstGeom prst="rect">
            <a:avLst/>
          </a:prstGeom>
        </p:spPr>
      </p:pic>
    </p:spTree>
    <p:extLst>
      <p:ext uri="{BB962C8B-B14F-4D97-AF65-F5344CB8AC3E}">
        <p14:creationId xmlns:p14="http://schemas.microsoft.com/office/powerpoint/2010/main" val="113741312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2B27CE45-CAD7-48D4-ABFA-43A98C5E7475}"/>
              </a:ext>
            </a:extLst>
          </p:cNvPr>
          <p:cNvPicPr>
            <a:picLocks noChangeAspect="1"/>
          </p:cNvPicPr>
          <p:nvPr/>
        </p:nvPicPr>
        <p:blipFill rotWithShape="1">
          <a:blip r:embed="rId2">
            <a:extLst>
              <a:ext uri="{28A0092B-C50C-407E-A947-70E740481C1C}">
                <a14:useLocalDpi xmlns:a14="http://schemas.microsoft.com/office/drawing/2010/main" val="0"/>
              </a:ext>
            </a:extLst>
          </a:blip>
          <a:srcRect l="53532" t="63127" r="3958" b="6667"/>
          <a:stretch/>
        </p:blipFill>
        <p:spPr>
          <a:xfrm>
            <a:off x="772597" y="1066801"/>
            <a:ext cx="10534032" cy="5783959"/>
          </a:xfrm>
          <a:prstGeom prst="rect">
            <a:avLst/>
          </a:prstGeom>
        </p:spPr>
      </p:pic>
    </p:spTree>
    <p:extLst>
      <p:ext uri="{BB962C8B-B14F-4D97-AF65-F5344CB8AC3E}">
        <p14:creationId xmlns:p14="http://schemas.microsoft.com/office/powerpoint/2010/main" val="399435556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text, application&#10;&#10;Description automatically generated">
            <a:extLst>
              <a:ext uri="{FF2B5EF4-FFF2-40B4-BE49-F238E27FC236}">
                <a16:creationId xmlns:a16="http://schemas.microsoft.com/office/drawing/2014/main" id="{00EA36C6-EF52-4125-B281-CE7E65B982C4}"/>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53598" t="10370" r="4209" b="11322"/>
          <a:stretch/>
        </p:blipFill>
        <p:spPr>
          <a:xfrm>
            <a:off x="1005461" y="1383538"/>
            <a:ext cx="10567413" cy="15155163"/>
          </a:xfrm>
          <a:prstGeom prst="rect">
            <a:avLst/>
          </a:prstGeom>
        </p:spPr>
      </p:pic>
      <p:sp>
        <p:nvSpPr>
          <p:cNvPr id="7" name="Rectangle 6">
            <a:extLst>
              <a:ext uri="{FF2B5EF4-FFF2-40B4-BE49-F238E27FC236}">
                <a16:creationId xmlns:a16="http://schemas.microsoft.com/office/drawing/2014/main" id="{C46BDCFC-53D3-4A1D-987D-396A8F1A90F2}"/>
              </a:ext>
            </a:extLst>
          </p:cNvPr>
          <p:cNvSpPr/>
          <p:nvPr/>
        </p:nvSpPr>
        <p:spPr>
          <a:xfrm>
            <a:off x="0" y="0"/>
            <a:ext cx="12192000" cy="15928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7B76808C-7850-462B-BF5D-986FA5F8FB03}"/>
              </a:ext>
            </a:extLst>
          </p:cNvPr>
          <p:cNvSpPr/>
          <p:nvPr/>
        </p:nvSpPr>
        <p:spPr>
          <a:xfrm>
            <a:off x="0" y="0"/>
            <a:ext cx="12192000" cy="9905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creenshot of a cell phone&#10;&#10;Description automatically generated">
            <a:extLst>
              <a:ext uri="{FF2B5EF4-FFF2-40B4-BE49-F238E27FC236}">
                <a16:creationId xmlns:a16="http://schemas.microsoft.com/office/drawing/2014/main" id="{10143D97-1367-4EF8-AF16-56A85C769EDE}"/>
              </a:ext>
            </a:extLst>
          </p:cNvPr>
          <p:cNvPicPr>
            <a:picLocks noChangeAspect="1"/>
          </p:cNvPicPr>
          <p:nvPr/>
        </p:nvPicPr>
        <p:blipFill rotWithShape="1">
          <a:blip r:embed="rId3">
            <a:extLst>
              <a:ext uri="{28A0092B-C50C-407E-A947-70E740481C1C}">
                <a14:useLocalDpi xmlns:a14="http://schemas.microsoft.com/office/drawing/2010/main" val="0"/>
              </a:ext>
            </a:extLst>
          </a:blip>
          <a:srcRect l="54243" t="5461" r="4265" b="89421"/>
          <a:stretch/>
        </p:blipFill>
        <p:spPr>
          <a:xfrm>
            <a:off x="1181099" y="161928"/>
            <a:ext cx="10391775" cy="990595"/>
          </a:xfrm>
          <a:prstGeom prst="rect">
            <a:avLst/>
          </a:prstGeom>
          <a:effectLst/>
        </p:spPr>
      </p:pic>
    </p:spTree>
    <p:extLst>
      <p:ext uri="{BB962C8B-B14F-4D97-AF65-F5344CB8AC3E}">
        <p14:creationId xmlns:p14="http://schemas.microsoft.com/office/powerpoint/2010/main" val="37029967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4" presetClass="path" presetSubtype="0" accel="50000" decel="50000" fill="hold" nodeType="clickEffect">
                                  <p:stCondLst>
                                    <p:cond delay="0"/>
                                  </p:stCondLst>
                                  <p:childTnLst>
                                    <p:animMotion origin="layout" path="M 4.79167E-6 -2.96296E-6 L 4.79167E-6 -0.76782 " pathEditMode="relative" rAng="0" ptsTypes="AA">
                                      <p:cBhvr>
                                        <p:cTn id="13" dur="2000" fill="hold"/>
                                        <p:tgtEl>
                                          <p:spTgt spid="6"/>
                                        </p:tgtEl>
                                        <p:attrNameLst>
                                          <p:attrName>ppt_x</p:attrName>
                                          <p:attrName>ppt_y</p:attrName>
                                        </p:attrNameLst>
                                      </p:cBhvr>
                                      <p:rCtr x="0" y="-38403"/>
                                    </p:animMotion>
                                  </p:childTnLst>
                                </p:cTn>
                              </p:par>
                            </p:childTnLst>
                          </p:cTn>
                        </p:par>
                      </p:childTnLst>
                    </p:cTn>
                  </p:par>
                  <p:par>
                    <p:cTn id="14" fill="hold">
                      <p:stCondLst>
                        <p:cond delay="indefinite"/>
                      </p:stCondLst>
                      <p:childTnLst>
                        <p:par>
                          <p:cTn id="15" fill="hold">
                            <p:stCondLst>
                              <p:cond delay="0"/>
                            </p:stCondLst>
                            <p:childTnLst>
                              <p:par>
                                <p:cTn id="16" presetID="64" presetClass="path" presetSubtype="0" accel="50000" decel="50000" fill="hold" nodeType="clickEffect">
                                  <p:stCondLst>
                                    <p:cond delay="0"/>
                                  </p:stCondLst>
                                  <p:childTnLst>
                                    <p:animMotion origin="layout" path="M 4.79167E-6 -0.76783 L 4.79167E-6 -1.58634 " pathEditMode="relative" rAng="0" ptsTypes="AA">
                                      <p:cBhvr>
                                        <p:cTn id="17" dur="2000" fill="hold"/>
                                        <p:tgtEl>
                                          <p:spTgt spid="6"/>
                                        </p:tgtEl>
                                        <p:attrNameLst>
                                          <p:attrName>ppt_x</p:attrName>
                                          <p:attrName>ppt_y</p:attrName>
                                        </p:attrNameLst>
                                      </p:cBhvr>
                                      <p:rCtr x="0" y="-4088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9FDB1D42-44F4-4645-9706-D9CE00EA6E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068573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989CE7A8-A87B-4AFB-936F-744A84559F55}"/>
              </a:ext>
            </a:extLst>
          </p:cNvPr>
          <p:cNvPicPr>
            <a:picLocks noChangeAspect="1"/>
          </p:cNvPicPr>
          <p:nvPr/>
        </p:nvPicPr>
        <p:blipFill rotWithShape="1">
          <a:blip r:embed="rId2">
            <a:extLst>
              <a:ext uri="{28A0092B-C50C-407E-A947-70E740481C1C}">
                <a14:useLocalDpi xmlns:a14="http://schemas.microsoft.com/office/drawing/2010/main" val="0"/>
              </a:ext>
            </a:extLst>
          </a:blip>
          <a:srcRect l="52476" t="35110" r="4634" b="53669"/>
          <a:stretch/>
        </p:blipFill>
        <p:spPr>
          <a:xfrm>
            <a:off x="517580" y="1162055"/>
            <a:ext cx="10741980" cy="2171692"/>
          </a:xfrm>
          <a:prstGeom prst="rect">
            <a:avLst/>
          </a:prstGeom>
        </p:spPr>
      </p:pic>
      <p:sp>
        <p:nvSpPr>
          <p:cNvPr id="10" name="TextBox 9">
            <a:extLst>
              <a:ext uri="{FF2B5EF4-FFF2-40B4-BE49-F238E27FC236}">
                <a16:creationId xmlns:a16="http://schemas.microsoft.com/office/drawing/2014/main" id="{6722866A-5437-47D9-849C-60B5FC3AF69D}"/>
              </a:ext>
            </a:extLst>
          </p:cNvPr>
          <p:cNvSpPr txBox="1"/>
          <p:nvPr/>
        </p:nvSpPr>
        <p:spPr>
          <a:xfrm>
            <a:off x="4433777" y="2411010"/>
            <a:ext cx="7240643"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the church</a:t>
            </a:r>
          </a:p>
        </p:txBody>
      </p:sp>
      <p:sp>
        <p:nvSpPr>
          <p:cNvPr id="11" name="TextBox 10">
            <a:extLst>
              <a:ext uri="{FF2B5EF4-FFF2-40B4-BE49-F238E27FC236}">
                <a16:creationId xmlns:a16="http://schemas.microsoft.com/office/drawing/2014/main" id="{C6E36F31-7F57-4C3A-80C4-B998554D2B82}"/>
              </a:ext>
            </a:extLst>
          </p:cNvPr>
          <p:cNvSpPr txBox="1"/>
          <p:nvPr/>
        </p:nvSpPr>
        <p:spPr>
          <a:xfrm>
            <a:off x="368301" y="3944190"/>
            <a:ext cx="5930900" cy="1815882"/>
          </a:xfrm>
          <a:prstGeom prst="rect">
            <a:avLst/>
          </a:prstGeom>
          <a:noFill/>
        </p:spPr>
        <p:txBody>
          <a:bodyPr wrap="square" rtlCol="0">
            <a:spAutoFit/>
          </a:bodyPr>
          <a:lstStyle/>
          <a:p>
            <a:r>
              <a:rPr lang="en-US" sz="2800" i="1" dirty="0">
                <a:latin typeface="Arial" panose="020B0604020202020204" pitchFamily="34" charset="0"/>
                <a:cs typeface="Arial" panose="020B0604020202020204" pitchFamily="34" charset="0"/>
              </a:rPr>
              <a:t> 18 “And I also say to you that you are Peter, and on this rock I will build My church, and the gates of Hades shall not prevail against it.”</a:t>
            </a:r>
          </a:p>
        </p:txBody>
      </p:sp>
    </p:spTree>
    <p:extLst>
      <p:ext uri="{BB962C8B-B14F-4D97-AF65-F5344CB8AC3E}">
        <p14:creationId xmlns:p14="http://schemas.microsoft.com/office/powerpoint/2010/main" val="217521101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989CE7A8-A87B-4AFB-936F-744A84559F55}"/>
              </a:ext>
            </a:extLst>
          </p:cNvPr>
          <p:cNvPicPr>
            <a:picLocks noChangeAspect="1"/>
          </p:cNvPicPr>
          <p:nvPr/>
        </p:nvPicPr>
        <p:blipFill rotWithShape="1">
          <a:blip r:embed="rId2">
            <a:extLst>
              <a:ext uri="{28A0092B-C50C-407E-A947-70E740481C1C}">
                <a14:useLocalDpi xmlns:a14="http://schemas.microsoft.com/office/drawing/2010/main" val="0"/>
              </a:ext>
            </a:extLst>
          </a:blip>
          <a:srcRect l="52476" t="51155" r="4634" b="37559"/>
          <a:stretch/>
        </p:blipFill>
        <p:spPr>
          <a:xfrm>
            <a:off x="517580" y="1136771"/>
            <a:ext cx="10741980" cy="2184386"/>
          </a:xfrm>
          <a:prstGeom prst="rect">
            <a:avLst/>
          </a:prstGeom>
        </p:spPr>
      </p:pic>
      <p:sp>
        <p:nvSpPr>
          <p:cNvPr id="10" name="TextBox 9">
            <a:extLst>
              <a:ext uri="{FF2B5EF4-FFF2-40B4-BE49-F238E27FC236}">
                <a16:creationId xmlns:a16="http://schemas.microsoft.com/office/drawing/2014/main" id="{FBD20440-1838-4F46-94B6-577629AF8468}"/>
              </a:ext>
            </a:extLst>
          </p:cNvPr>
          <p:cNvSpPr txBox="1"/>
          <p:nvPr/>
        </p:nvSpPr>
        <p:spPr>
          <a:xfrm>
            <a:off x="4433777" y="2411010"/>
            <a:ext cx="7240643"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the church</a:t>
            </a:r>
          </a:p>
        </p:txBody>
      </p:sp>
      <p:sp>
        <p:nvSpPr>
          <p:cNvPr id="11" name="TextBox 10">
            <a:extLst>
              <a:ext uri="{FF2B5EF4-FFF2-40B4-BE49-F238E27FC236}">
                <a16:creationId xmlns:a16="http://schemas.microsoft.com/office/drawing/2014/main" id="{E88BF954-45EC-40EC-8361-9BF5AB4DC8C2}"/>
              </a:ext>
            </a:extLst>
          </p:cNvPr>
          <p:cNvSpPr txBox="1"/>
          <p:nvPr/>
        </p:nvSpPr>
        <p:spPr>
          <a:xfrm>
            <a:off x="368300" y="3944190"/>
            <a:ext cx="6076043" cy="2677656"/>
          </a:xfrm>
          <a:prstGeom prst="rect">
            <a:avLst/>
          </a:prstGeom>
          <a:noFill/>
        </p:spPr>
        <p:txBody>
          <a:bodyPr wrap="square" rtlCol="0">
            <a:spAutoFit/>
          </a:bodyPr>
          <a:lstStyle/>
          <a:p>
            <a:r>
              <a:rPr lang="en-US" sz="2800" i="1" dirty="0">
                <a:latin typeface="Arial" panose="020B0604020202020204" pitchFamily="34" charset="0"/>
                <a:cs typeface="Arial" panose="020B0604020202020204" pitchFamily="34" charset="0"/>
              </a:rPr>
              <a:t> 28 “Therefore take heed to yourselves and to all the flock, among which the Holy Spirit has made you overseers, to shepherd the church of God which He purchased with His own blood.”</a:t>
            </a:r>
          </a:p>
        </p:txBody>
      </p:sp>
    </p:spTree>
    <p:extLst>
      <p:ext uri="{BB962C8B-B14F-4D97-AF65-F5344CB8AC3E}">
        <p14:creationId xmlns:p14="http://schemas.microsoft.com/office/powerpoint/2010/main" val="421223166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989CE7A8-A87B-4AFB-936F-744A84559F55}"/>
              </a:ext>
            </a:extLst>
          </p:cNvPr>
          <p:cNvPicPr>
            <a:picLocks noChangeAspect="1"/>
          </p:cNvPicPr>
          <p:nvPr/>
        </p:nvPicPr>
        <p:blipFill rotWithShape="1">
          <a:blip r:embed="rId2">
            <a:extLst>
              <a:ext uri="{28A0092B-C50C-407E-A947-70E740481C1C}">
                <a14:useLocalDpi xmlns:a14="http://schemas.microsoft.com/office/drawing/2010/main" val="0"/>
              </a:ext>
            </a:extLst>
          </a:blip>
          <a:srcRect l="52476" t="67478" r="4634" b="20756"/>
          <a:stretch/>
        </p:blipFill>
        <p:spPr>
          <a:xfrm>
            <a:off x="517580" y="1164578"/>
            <a:ext cx="10741980" cy="2277365"/>
          </a:xfrm>
          <a:prstGeom prst="rect">
            <a:avLst/>
          </a:prstGeom>
        </p:spPr>
      </p:pic>
      <p:sp>
        <p:nvSpPr>
          <p:cNvPr id="10" name="TextBox 9">
            <a:extLst>
              <a:ext uri="{FF2B5EF4-FFF2-40B4-BE49-F238E27FC236}">
                <a16:creationId xmlns:a16="http://schemas.microsoft.com/office/drawing/2014/main" id="{02023D12-4CDF-4F8D-9761-ED3897E3AF9B}"/>
              </a:ext>
            </a:extLst>
          </p:cNvPr>
          <p:cNvSpPr txBox="1"/>
          <p:nvPr/>
        </p:nvSpPr>
        <p:spPr>
          <a:xfrm>
            <a:off x="368300" y="3731535"/>
            <a:ext cx="6394809" cy="3108543"/>
          </a:xfrm>
          <a:prstGeom prst="rect">
            <a:avLst/>
          </a:prstGeom>
          <a:noFill/>
        </p:spPr>
        <p:txBody>
          <a:bodyPr wrap="square" rtlCol="0">
            <a:spAutoFit/>
          </a:bodyPr>
          <a:lstStyle/>
          <a:p>
            <a:r>
              <a:rPr lang="en-US" sz="2800" i="1" dirty="0">
                <a:latin typeface="Arial" panose="020B0604020202020204" pitchFamily="34" charset="0"/>
                <a:cs typeface="Arial" panose="020B0604020202020204" pitchFamily="34" charset="0"/>
              </a:rPr>
              <a:t>Acts 2:47—“…And the Lord added to the church daily those who were being saved.”</a:t>
            </a:r>
          </a:p>
          <a:p>
            <a:r>
              <a:rPr lang="en-US" sz="2800" i="1" dirty="0">
                <a:latin typeface="Arial" panose="020B0604020202020204" pitchFamily="34" charset="0"/>
                <a:cs typeface="Arial" panose="020B0604020202020204" pitchFamily="34" charset="0"/>
              </a:rPr>
              <a:t>Eph. 5:23—“For the husband is head of the wife, as also Christ is head of the church; and He is the Savior of the body.”</a:t>
            </a:r>
          </a:p>
        </p:txBody>
      </p:sp>
    </p:spTree>
    <p:extLst>
      <p:ext uri="{BB962C8B-B14F-4D97-AF65-F5344CB8AC3E}">
        <p14:creationId xmlns:p14="http://schemas.microsoft.com/office/powerpoint/2010/main" val="242255722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989CE7A8-A87B-4AFB-936F-744A84559F55}"/>
              </a:ext>
            </a:extLst>
          </p:cNvPr>
          <p:cNvPicPr>
            <a:picLocks noChangeAspect="1"/>
          </p:cNvPicPr>
          <p:nvPr/>
        </p:nvPicPr>
        <p:blipFill rotWithShape="1">
          <a:blip r:embed="rId2">
            <a:extLst>
              <a:ext uri="{28A0092B-C50C-407E-A947-70E740481C1C}">
                <a14:useLocalDpi xmlns:a14="http://schemas.microsoft.com/office/drawing/2010/main" val="0"/>
              </a:ext>
            </a:extLst>
          </a:blip>
          <a:srcRect l="52476" t="10697" r="4634" b="82305"/>
          <a:stretch/>
        </p:blipFill>
        <p:spPr>
          <a:xfrm>
            <a:off x="517580" y="1171589"/>
            <a:ext cx="10741980" cy="1354339"/>
          </a:xfrm>
          <a:prstGeom prst="rect">
            <a:avLst/>
          </a:prstGeom>
        </p:spPr>
      </p:pic>
      <p:sp>
        <p:nvSpPr>
          <p:cNvPr id="4" name="TextBox 3">
            <a:extLst>
              <a:ext uri="{FF2B5EF4-FFF2-40B4-BE49-F238E27FC236}">
                <a16:creationId xmlns:a16="http://schemas.microsoft.com/office/drawing/2014/main" id="{DBB0BD6D-0558-47F9-A29F-97C6F8EC4539}"/>
              </a:ext>
            </a:extLst>
          </p:cNvPr>
          <p:cNvSpPr txBox="1"/>
          <p:nvPr/>
        </p:nvSpPr>
        <p:spPr>
          <a:xfrm>
            <a:off x="4462520" y="1947169"/>
            <a:ext cx="844905" cy="492443"/>
          </a:xfrm>
          <a:prstGeom prst="rect">
            <a:avLst/>
          </a:prstGeom>
          <a:noFill/>
        </p:spPr>
        <p:txBody>
          <a:bodyPr wrap="square" rtlCol="0">
            <a:spAutoFit/>
          </a:bodyPr>
          <a:lstStyle/>
          <a:p>
            <a:pPr>
              <a:lnSpc>
                <a:spcPct val="75000"/>
              </a:lnSpc>
            </a:pPr>
            <a:r>
              <a:rPr lang="en-US" sz="3200" b="1" dirty="0">
                <a:solidFill>
                  <a:srgbClr val="0000FF"/>
                </a:solidFill>
                <a:latin typeface="Segoe Print" panose="02000600000000000000" pitchFamily="2" charset="0"/>
              </a:rPr>
              <a:t>X</a:t>
            </a:r>
          </a:p>
        </p:txBody>
      </p:sp>
    </p:spTree>
    <p:extLst>
      <p:ext uri="{BB962C8B-B14F-4D97-AF65-F5344CB8AC3E}">
        <p14:creationId xmlns:p14="http://schemas.microsoft.com/office/powerpoint/2010/main" val="213273417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1891</TotalTime>
  <Words>1378</Words>
  <Application>Microsoft Office PowerPoint</Application>
  <PresentationFormat>Widescreen</PresentationFormat>
  <Paragraphs>191</Paragraphs>
  <Slides>59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59</vt:i4>
      </vt:variant>
    </vt:vector>
  </HeadingPairs>
  <TitlesOfParts>
    <vt:vector size="65" baseType="lpstr">
      <vt:lpstr>Arial</vt:lpstr>
      <vt:lpstr>Calibri</vt:lpstr>
      <vt:lpstr>Calibri Light</vt:lpstr>
      <vt:lpstr>Futura Md BT</vt:lpstr>
      <vt:lpstr>Segoe Print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Sproule</dc:creator>
  <cp:lastModifiedBy>David Sproule</cp:lastModifiedBy>
  <cp:revision>19</cp:revision>
  <dcterms:created xsi:type="dcterms:W3CDTF">2020-01-09T23:43:56Z</dcterms:created>
  <dcterms:modified xsi:type="dcterms:W3CDTF">2021-04-30T14:15:30Z</dcterms:modified>
</cp:coreProperties>
</file>