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96" r:id="rId4"/>
    <p:sldId id="269" r:id="rId5"/>
    <p:sldId id="270" r:id="rId6"/>
    <p:sldId id="271" r:id="rId7"/>
    <p:sldId id="259" r:id="rId8"/>
    <p:sldId id="272" r:id="rId9"/>
    <p:sldId id="260" r:id="rId10"/>
    <p:sldId id="297" r:id="rId11"/>
    <p:sldId id="274" r:id="rId12"/>
    <p:sldId id="304" r:id="rId13"/>
    <p:sldId id="275" r:id="rId14"/>
    <p:sldId id="276" r:id="rId15"/>
    <p:sldId id="277" r:id="rId16"/>
    <p:sldId id="278" r:id="rId17"/>
    <p:sldId id="279" r:id="rId18"/>
    <p:sldId id="280" r:id="rId19"/>
    <p:sldId id="281" r:id="rId20"/>
    <p:sldId id="302" r:id="rId21"/>
    <p:sldId id="262" r:id="rId22"/>
    <p:sldId id="263" r:id="rId23"/>
    <p:sldId id="298" r:id="rId24"/>
    <p:sldId id="285" r:id="rId25"/>
    <p:sldId id="282" r:id="rId26"/>
    <p:sldId id="303" r:id="rId27"/>
    <p:sldId id="264" r:id="rId28"/>
    <p:sldId id="299" r:id="rId29"/>
    <p:sldId id="286" r:id="rId30"/>
    <p:sldId id="283" r:id="rId31"/>
    <p:sldId id="287" r:id="rId32"/>
    <p:sldId id="305" r:id="rId33"/>
    <p:sldId id="284" r:id="rId34"/>
    <p:sldId id="265" r:id="rId35"/>
    <p:sldId id="300" r:id="rId36"/>
    <p:sldId id="288" r:id="rId37"/>
    <p:sldId id="289" r:id="rId38"/>
    <p:sldId id="290" r:id="rId39"/>
    <p:sldId id="291" r:id="rId40"/>
    <p:sldId id="301" r:id="rId41"/>
    <p:sldId id="292" r:id="rId42"/>
    <p:sldId id="293" r:id="rId43"/>
    <p:sldId id="294" r:id="rId44"/>
    <p:sldId id="306" r:id="rId45"/>
    <p:sldId id="267" r:id="rId46"/>
    <p:sldId id="308" r:id="rId47"/>
    <p:sldId id="307" r:id="rId48"/>
    <p:sldId id="309" r:id="rId49"/>
    <p:sldId id="295"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4154EE-0036-4AE8-898E-212639840742}" v="698" dt="2021-04-23T13:58:54.2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3" autoAdjust="0"/>
    <p:restoredTop sz="94660"/>
  </p:normalViewPr>
  <p:slideViewPr>
    <p:cSldViewPr snapToGrid="0">
      <p:cViewPr varScale="1">
        <p:scale>
          <a:sx n="93" d="100"/>
          <a:sy n="93" d="100"/>
        </p:scale>
        <p:origin x="96"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5926F-E366-4EC5-B756-E1DBE53E18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7AF854-3B80-4727-8394-41F154BE54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8D4823-25EC-44EC-B8AA-71C32ED71F72}"/>
              </a:ext>
            </a:extLst>
          </p:cNvPr>
          <p:cNvSpPr>
            <a:spLocks noGrp="1"/>
          </p:cNvSpPr>
          <p:nvPr>
            <p:ph type="dt" sz="half" idx="10"/>
          </p:nvPr>
        </p:nvSpPr>
        <p:spPr/>
        <p:txBody>
          <a:bodyPr/>
          <a:lstStyle/>
          <a:p>
            <a:fld id="{B4A5DDAC-0C3B-4377-9AB9-AE32D1785EB1}" type="datetimeFigureOut">
              <a:rPr lang="en-US" smtClean="0"/>
              <a:t>4/23/2021</a:t>
            </a:fld>
            <a:endParaRPr lang="en-US"/>
          </a:p>
        </p:txBody>
      </p:sp>
      <p:sp>
        <p:nvSpPr>
          <p:cNvPr id="5" name="Footer Placeholder 4">
            <a:extLst>
              <a:ext uri="{FF2B5EF4-FFF2-40B4-BE49-F238E27FC236}">
                <a16:creationId xmlns:a16="http://schemas.microsoft.com/office/drawing/2014/main" id="{4ABCA99E-8B8A-4B25-844A-F1DE10FB6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427557-6E5E-4E67-8CFC-202D704235C8}"/>
              </a:ext>
            </a:extLst>
          </p:cNvPr>
          <p:cNvSpPr>
            <a:spLocks noGrp="1"/>
          </p:cNvSpPr>
          <p:nvPr>
            <p:ph type="sldNum" sz="quarter" idx="12"/>
          </p:nvPr>
        </p:nvSpPr>
        <p:spPr/>
        <p:txBody>
          <a:bodyPr/>
          <a:lstStyle/>
          <a:p>
            <a:fld id="{79E50208-6BAF-48C2-B154-4AD5E6F83176}" type="slidenum">
              <a:rPr lang="en-US" smtClean="0"/>
              <a:t>‹#›</a:t>
            </a:fld>
            <a:endParaRPr lang="en-US"/>
          </a:p>
        </p:txBody>
      </p:sp>
      <p:pic>
        <p:nvPicPr>
          <p:cNvPr id="8" name="Picture 7" descr="Text&#10;&#10;Description automatically generated">
            <a:extLst>
              <a:ext uri="{FF2B5EF4-FFF2-40B4-BE49-F238E27FC236}">
                <a16:creationId xmlns:a16="http://schemas.microsoft.com/office/drawing/2014/main" id="{20E73CC9-D35D-4483-AF9B-EEB3297937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57231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18D801D8-0CA9-478B-8668-12D38B37F0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4199" t="5109" r="4221" b="90209"/>
          <a:stretch/>
        </p:blipFill>
        <p:spPr>
          <a:xfrm>
            <a:off x="889000" y="84533"/>
            <a:ext cx="10414000" cy="906068"/>
          </a:xfrm>
          <a:prstGeom prst="rect">
            <a:avLst/>
          </a:prstGeom>
          <a:effectLst/>
        </p:spPr>
      </p:pic>
    </p:spTree>
    <p:extLst>
      <p:ext uri="{BB962C8B-B14F-4D97-AF65-F5344CB8AC3E}">
        <p14:creationId xmlns:p14="http://schemas.microsoft.com/office/powerpoint/2010/main" val="189324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pic>
        <p:nvPicPr>
          <p:cNvPr id="3" name="Picture 2" descr="A picture containing screenshot&#10;&#10;Description automatically generated">
            <a:extLst>
              <a:ext uri="{FF2B5EF4-FFF2-40B4-BE49-F238E27FC236}">
                <a16:creationId xmlns:a16="http://schemas.microsoft.com/office/drawing/2014/main" id="{CF899B29-588E-47D1-8CB8-54C723DC78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4245" t="5421" r="4226" b="90411"/>
          <a:stretch/>
        </p:blipFill>
        <p:spPr>
          <a:xfrm>
            <a:off x="895350" y="152400"/>
            <a:ext cx="10401300" cy="806801"/>
          </a:xfrm>
          <a:prstGeom prst="rect">
            <a:avLst/>
          </a:prstGeom>
          <a:effectLst/>
        </p:spPr>
      </p:pic>
    </p:spTree>
    <p:extLst>
      <p:ext uri="{BB962C8B-B14F-4D97-AF65-F5344CB8AC3E}">
        <p14:creationId xmlns:p14="http://schemas.microsoft.com/office/powerpoint/2010/main" val="4017851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DD6C223A-A991-46F5-90D3-FC638577433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4158" t="5558" r="4171" b="90137"/>
          <a:stretch/>
        </p:blipFill>
        <p:spPr>
          <a:xfrm>
            <a:off x="877766" y="180975"/>
            <a:ext cx="10436467" cy="833114"/>
          </a:xfrm>
          <a:prstGeom prst="rect">
            <a:avLst/>
          </a:prstGeom>
          <a:effectLst/>
        </p:spPr>
      </p:pic>
    </p:spTree>
    <p:extLst>
      <p:ext uri="{BB962C8B-B14F-4D97-AF65-F5344CB8AC3E}">
        <p14:creationId xmlns:p14="http://schemas.microsoft.com/office/powerpoint/2010/main" val="1159790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0038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7ADD2059-CF58-40F2-866F-EE946A828D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79261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9A366-5135-4119-A71E-500A773259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A35186-F278-4D41-8616-447B6DE403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C3D147-9F6C-4D86-A6F1-6FE70C0E14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F4A838-DB88-453B-B7B5-F42C6F42DF22}"/>
              </a:ext>
            </a:extLst>
          </p:cNvPr>
          <p:cNvSpPr>
            <a:spLocks noGrp="1"/>
          </p:cNvSpPr>
          <p:nvPr>
            <p:ph type="dt" sz="half" idx="10"/>
          </p:nvPr>
        </p:nvSpPr>
        <p:spPr/>
        <p:txBody>
          <a:bodyPr/>
          <a:lstStyle/>
          <a:p>
            <a:fld id="{B4A5DDAC-0C3B-4377-9AB9-AE32D1785EB1}" type="datetimeFigureOut">
              <a:rPr lang="en-US" smtClean="0"/>
              <a:t>4/23/2021</a:t>
            </a:fld>
            <a:endParaRPr lang="en-US"/>
          </a:p>
        </p:txBody>
      </p:sp>
      <p:sp>
        <p:nvSpPr>
          <p:cNvPr id="6" name="Footer Placeholder 5">
            <a:extLst>
              <a:ext uri="{FF2B5EF4-FFF2-40B4-BE49-F238E27FC236}">
                <a16:creationId xmlns:a16="http://schemas.microsoft.com/office/drawing/2014/main" id="{CA6F7EA2-47C7-45B8-9529-B53332F044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784120-8C8C-4C02-94B4-C2B168248290}"/>
              </a:ext>
            </a:extLst>
          </p:cNvPr>
          <p:cNvSpPr>
            <a:spLocks noGrp="1"/>
          </p:cNvSpPr>
          <p:nvPr>
            <p:ph type="sldNum" sz="quarter" idx="12"/>
          </p:nvPr>
        </p:nvSpPr>
        <p:spPr/>
        <p:txBody>
          <a:bodyPr/>
          <a:lstStyle/>
          <a:p>
            <a:fld id="{79E50208-6BAF-48C2-B154-4AD5E6F83176}" type="slidenum">
              <a:rPr lang="en-US" smtClean="0"/>
              <a:t>‹#›</a:t>
            </a:fld>
            <a:endParaRPr lang="en-US"/>
          </a:p>
        </p:txBody>
      </p:sp>
    </p:spTree>
    <p:extLst>
      <p:ext uri="{BB962C8B-B14F-4D97-AF65-F5344CB8AC3E}">
        <p14:creationId xmlns:p14="http://schemas.microsoft.com/office/powerpoint/2010/main" val="433051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AB2EB-854F-4416-9ACC-8F7E0717AC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85A251-C01E-4074-B1FC-13ED08C47D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79CEF5-AC16-4A2E-999C-744F185288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1AA75E-B1FF-4F6E-9892-E1E8DF128F21}"/>
              </a:ext>
            </a:extLst>
          </p:cNvPr>
          <p:cNvSpPr>
            <a:spLocks noGrp="1"/>
          </p:cNvSpPr>
          <p:nvPr>
            <p:ph type="dt" sz="half" idx="10"/>
          </p:nvPr>
        </p:nvSpPr>
        <p:spPr/>
        <p:txBody>
          <a:bodyPr/>
          <a:lstStyle/>
          <a:p>
            <a:fld id="{B4A5DDAC-0C3B-4377-9AB9-AE32D1785EB1}" type="datetimeFigureOut">
              <a:rPr lang="en-US" smtClean="0"/>
              <a:t>4/23/2021</a:t>
            </a:fld>
            <a:endParaRPr lang="en-US"/>
          </a:p>
        </p:txBody>
      </p:sp>
      <p:sp>
        <p:nvSpPr>
          <p:cNvPr id="6" name="Footer Placeholder 5">
            <a:extLst>
              <a:ext uri="{FF2B5EF4-FFF2-40B4-BE49-F238E27FC236}">
                <a16:creationId xmlns:a16="http://schemas.microsoft.com/office/drawing/2014/main" id="{6C44BD8E-B942-41B3-B549-BE91D2B9E3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65E3FA-61CF-4C9B-BB7F-DDBA4440BA5E}"/>
              </a:ext>
            </a:extLst>
          </p:cNvPr>
          <p:cNvSpPr>
            <a:spLocks noGrp="1"/>
          </p:cNvSpPr>
          <p:nvPr>
            <p:ph type="sldNum" sz="quarter" idx="12"/>
          </p:nvPr>
        </p:nvSpPr>
        <p:spPr/>
        <p:txBody>
          <a:bodyPr/>
          <a:lstStyle/>
          <a:p>
            <a:fld id="{79E50208-6BAF-48C2-B154-4AD5E6F83176}" type="slidenum">
              <a:rPr lang="en-US" smtClean="0"/>
              <a:t>‹#›</a:t>
            </a:fld>
            <a:endParaRPr lang="en-US"/>
          </a:p>
        </p:txBody>
      </p:sp>
    </p:spTree>
    <p:extLst>
      <p:ext uri="{BB962C8B-B14F-4D97-AF65-F5344CB8AC3E}">
        <p14:creationId xmlns:p14="http://schemas.microsoft.com/office/powerpoint/2010/main" val="943172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C81BB-DB0D-42F2-9BFC-F470C001B2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05525B-4F2F-48FE-ACA8-AFA9E34A62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1F7628-1053-416B-AF62-D089A9F41F8A}"/>
              </a:ext>
            </a:extLst>
          </p:cNvPr>
          <p:cNvSpPr>
            <a:spLocks noGrp="1"/>
          </p:cNvSpPr>
          <p:nvPr>
            <p:ph type="dt" sz="half" idx="10"/>
          </p:nvPr>
        </p:nvSpPr>
        <p:spPr/>
        <p:txBody>
          <a:bodyPr/>
          <a:lstStyle/>
          <a:p>
            <a:fld id="{B4A5DDAC-0C3B-4377-9AB9-AE32D1785EB1}" type="datetimeFigureOut">
              <a:rPr lang="en-US" smtClean="0"/>
              <a:t>4/23/2021</a:t>
            </a:fld>
            <a:endParaRPr lang="en-US"/>
          </a:p>
        </p:txBody>
      </p:sp>
      <p:sp>
        <p:nvSpPr>
          <p:cNvPr id="5" name="Footer Placeholder 4">
            <a:extLst>
              <a:ext uri="{FF2B5EF4-FFF2-40B4-BE49-F238E27FC236}">
                <a16:creationId xmlns:a16="http://schemas.microsoft.com/office/drawing/2014/main" id="{48D9C9B5-5B05-490F-8236-1067AE5080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FCB32-99D3-4021-8CB7-4A0779AB4D50}"/>
              </a:ext>
            </a:extLst>
          </p:cNvPr>
          <p:cNvSpPr>
            <a:spLocks noGrp="1"/>
          </p:cNvSpPr>
          <p:nvPr>
            <p:ph type="sldNum" sz="quarter" idx="12"/>
          </p:nvPr>
        </p:nvSpPr>
        <p:spPr/>
        <p:txBody>
          <a:bodyPr/>
          <a:lstStyle/>
          <a:p>
            <a:fld id="{79E50208-6BAF-48C2-B154-4AD5E6F83176}" type="slidenum">
              <a:rPr lang="en-US" smtClean="0"/>
              <a:t>‹#›</a:t>
            </a:fld>
            <a:endParaRPr lang="en-US"/>
          </a:p>
        </p:txBody>
      </p:sp>
    </p:spTree>
    <p:extLst>
      <p:ext uri="{BB962C8B-B14F-4D97-AF65-F5344CB8AC3E}">
        <p14:creationId xmlns:p14="http://schemas.microsoft.com/office/powerpoint/2010/main" val="3763203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3C14C3-AD52-4230-ABF1-3F9BFF06A4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E8609E-29CA-4119-A608-81EDA845E5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52D07B-B389-4FC1-B8E7-783BC89EEB6E}"/>
              </a:ext>
            </a:extLst>
          </p:cNvPr>
          <p:cNvSpPr>
            <a:spLocks noGrp="1"/>
          </p:cNvSpPr>
          <p:nvPr>
            <p:ph type="dt" sz="half" idx="10"/>
          </p:nvPr>
        </p:nvSpPr>
        <p:spPr/>
        <p:txBody>
          <a:bodyPr/>
          <a:lstStyle/>
          <a:p>
            <a:fld id="{B4A5DDAC-0C3B-4377-9AB9-AE32D1785EB1}" type="datetimeFigureOut">
              <a:rPr lang="en-US" smtClean="0"/>
              <a:t>4/23/2021</a:t>
            </a:fld>
            <a:endParaRPr lang="en-US"/>
          </a:p>
        </p:txBody>
      </p:sp>
      <p:sp>
        <p:nvSpPr>
          <p:cNvPr id="5" name="Footer Placeholder 4">
            <a:extLst>
              <a:ext uri="{FF2B5EF4-FFF2-40B4-BE49-F238E27FC236}">
                <a16:creationId xmlns:a16="http://schemas.microsoft.com/office/drawing/2014/main" id="{81D7B9C9-7A56-48A0-8EF5-CB77D28151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C2101C-1909-4BC6-9BF9-82E2DA0C7CF4}"/>
              </a:ext>
            </a:extLst>
          </p:cNvPr>
          <p:cNvSpPr>
            <a:spLocks noGrp="1"/>
          </p:cNvSpPr>
          <p:nvPr>
            <p:ph type="sldNum" sz="quarter" idx="12"/>
          </p:nvPr>
        </p:nvSpPr>
        <p:spPr/>
        <p:txBody>
          <a:bodyPr/>
          <a:lstStyle/>
          <a:p>
            <a:fld id="{79E50208-6BAF-48C2-B154-4AD5E6F83176}" type="slidenum">
              <a:rPr lang="en-US" smtClean="0"/>
              <a:t>‹#›</a:t>
            </a:fld>
            <a:endParaRPr lang="en-US"/>
          </a:p>
        </p:txBody>
      </p:sp>
    </p:spTree>
    <p:extLst>
      <p:ext uri="{BB962C8B-B14F-4D97-AF65-F5344CB8AC3E}">
        <p14:creationId xmlns:p14="http://schemas.microsoft.com/office/powerpoint/2010/main" val="1038058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265CC-AF14-4163-8668-6749BEB477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5D3531-9369-4CDA-B576-5695D9D2C6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37A0D7-F113-48A6-B990-03678D50E9D1}"/>
              </a:ext>
            </a:extLst>
          </p:cNvPr>
          <p:cNvSpPr>
            <a:spLocks noGrp="1"/>
          </p:cNvSpPr>
          <p:nvPr>
            <p:ph type="dt" sz="half" idx="10"/>
          </p:nvPr>
        </p:nvSpPr>
        <p:spPr/>
        <p:txBody>
          <a:bodyPr/>
          <a:lstStyle/>
          <a:p>
            <a:fld id="{B4A5DDAC-0C3B-4377-9AB9-AE32D1785EB1}" type="datetimeFigureOut">
              <a:rPr lang="en-US" smtClean="0"/>
              <a:t>4/23/2021</a:t>
            </a:fld>
            <a:endParaRPr lang="en-US"/>
          </a:p>
        </p:txBody>
      </p:sp>
      <p:sp>
        <p:nvSpPr>
          <p:cNvPr id="5" name="Footer Placeholder 4">
            <a:extLst>
              <a:ext uri="{FF2B5EF4-FFF2-40B4-BE49-F238E27FC236}">
                <a16:creationId xmlns:a16="http://schemas.microsoft.com/office/drawing/2014/main" id="{4572564E-B3C1-46B0-ABCF-2472C13A4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6E719-EA21-4B16-B641-03D37B2FBEC6}"/>
              </a:ext>
            </a:extLst>
          </p:cNvPr>
          <p:cNvSpPr>
            <a:spLocks noGrp="1"/>
          </p:cNvSpPr>
          <p:nvPr>
            <p:ph type="sldNum" sz="quarter" idx="12"/>
          </p:nvPr>
        </p:nvSpPr>
        <p:spPr/>
        <p:txBody>
          <a:bodyPr/>
          <a:lstStyle/>
          <a:p>
            <a:fld id="{79E50208-6BAF-48C2-B154-4AD5E6F83176}" type="slidenum">
              <a:rPr lang="en-US" smtClean="0"/>
              <a:t>‹#›</a:t>
            </a:fld>
            <a:endParaRPr lang="en-US"/>
          </a:p>
        </p:txBody>
      </p:sp>
    </p:spTree>
    <p:extLst>
      <p:ext uri="{BB962C8B-B14F-4D97-AF65-F5344CB8AC3E}">
        <p14:creationId xmlns:p14="http://schemas.microsoft.com/office/powerpoint/2010/main" val="2462462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2C8CE-DD83-4FD4-A79D-C2BEF904F9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E9C20D-C21E-4D0B-A868-F91B57E73E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359E76-2741-4F79-92C3-7066396E9D32}"/>
              </a:ext>
            </a:extLst>
          </p:cNvPr>
          <p:cNvSpPr>
            <a:spLocks noGrp="1"/>
          </p:cNvSpPr>
          <p:nvPr>
            <p:ph type="dt" sz="half" idx="10"/>
          </p:nvPr>
        </p:nvSpPr>
        <p:spPr/>
        <p:txBody>
          <a:bodyPr/>
          <a:lstStyle/>
          <a:p>
            <a:fld id="{B4A5DDAC-0C3B-4377-9AB9-AE32D1785EB1}" type="datetimeFigureOut">
              <a:rPr lang="en-US" smtClean="0"/>
              <a:t>4/23/2021</a:t>
            </a:fld>
            <a:endParaRPr lang="en-US"/>
          </a:p>
        </p:txBody>
      </p:sp>
      <p:sp>
        <p:nvSpPr>
          <p:cNvPr id="5" name="Footer Placeholder 4">
            <a:extLst>
              <a:ext uri="{FF2B5EF4-FFF2-40B4-BE49-F238E27FC236}">
                <a16:creationId xmlns:a16="http://schemas.microsoft.com/office/drawing/2014/main" id="{B09C5740-C652-43E2-8765-8A4F39066C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4FACCD-FBBB-4AED-8DA1-CC6CFFD53778}"/>
              </a:ext>
            </a:extLst>
          </p:cNvPr>
          <p:cNvSpPr>
            <a:spLocks noGrp="1"/>
          </p:cNvSpPr>
          <p:nvPr>
            <p:ph type="sldNum" sz="quarter" idx="12"/>
          </p:nvPr>
        </p:nvSpPr>
        <p:spPr/>
        <p:txBody>
          <a:bodyPr/>
          <a:lstStyle/>
          <a:p>
            <a:fld id="{79E50208-6BAF-48C2-B154-4AD5E6F83176}" type="slidenum">
              <a:rPr lang="en-US" smtClean="0"/>
              <a:t>‹#›</a:t>
            </a:fld>
            <a:endParaRPr lang="en-US"/>
          </a:p>
        </p:txBody>
      </p:sp>
    </p:spTree>
    <p:extLst>
      <p:ext uri="{BB962C8B-B14F-4D97-AF65-F5344CB8AC3E}">
        <p14:creationId xmlns:p14="http://schemas.microsoft.com/office/powerpoint/2010/main" val="1421113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9C39A-B331-47F5-BEE9-4A634B0ED8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E74B62-0FFD-4C35-A4AB-D803412023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742E20-5984-4305-A9B6-8C9DCF9BBA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306C30-F410-4B6E-A147-7F1B611BFB5D}"/>
              </a:ext>
            </a:extLst>
          </p:cNvPr>
          <p:cNvSpPr>
            <a:spLocks noGrp="1"/>
          </p:cNvSpPr>
          <p:nvPr>
            <p:ph type="dt" sz="half" idx="10"/>
          </p:nvPr>
        </p:nvSpPr>
        <p:spPr/>
        <p:txBody>
          <a:bodyPr/>
          <a:lstStyle/>
          <a:p>
            <a:fld id="{B4A5DDAC-0C3B-4377-9AB9-AE32D1785EB1}" type="datetimeFigureOut">
              <a:rPr lang="en-US" smtClean="0"/>
              <a:t>4/23/2021</a:t>
            </a:fld>
            <a:endParaRPr lang="en-US"/>
          </a:p>
        </p:txBody>
      </p:sp>
      <p:sp>
        <p:nvSpPr>
          <p:cNvPr id="6" name="Footer Placeholder 5">
            <a:extLst>
              <a:ext uri="{FF2B5EF4-FFF2-40B4-BE49-F238E27FC236}">
                <a16:creationId xmlns:a16="http://schemas.microsoft.com/office/drawing/2014/main" id="{B83D5C7D-C649-4ED6-998E-E616B8694F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9799C5-772A-4C65-BA42-619010CE1070}"/>
              </a:ext>
            </a:extLst>
          </p:cNvPr>
          <p:cNvSpPr>
            <a:spLocks noGrp="1"/>
          </p:cNvSpPr>
          <p:nvPr>
            <p:ph type="sldNum" sz="quarter" idx="12"/>
          </p:nvPr>
        </p:nvSpPr>
        <p:spPr/>
        <p:txBody>
          <a:bodyPr/>
          <a:lstStyle/>
          <a:p>
            <a:fld id="{79E50208-6BAF-48C2-B154-4AD5E6F83176}" type="slidenum">
              <a:rPr lang="en-US" smtClean="0"/>
              <a:t>‹#›</a:t>
            </a:fld>
            <a:endParaRPr lang="en-US"/>
          </a:p>
        </p:txBody>
      </p:sp>
    </p:spTree>
    <p:extLst>
      <p:ext uri="{BB962C8B-B14F-4D97-AF65-F5344CB8AC3E}">
        <p14:creationId xmlns:p14="http://schemas.microsoft.com/office/powerpoint/2010/main" val="2285925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57939-E852-4979-9D85-2F4510EE8D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825B13-6DC1-4F95-937F-12E898121D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C9B8CE-2352-4A07-B285-23284995D1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A0F1C0-693A-48FA-8AAC-E432AF8ED1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6A40AD-45EF-42C1-8C3B-B2CF9CD6E4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FFC2B0-BB09-4C05-8866-091593A4C88D}"/>
              </a:ext>
            </a:extLst>
          </p:cNvPr>
          <p:cNvSpPr>
            <a:spLocks noGrp="1"/>
          </p:cNvSpPr>
          <p:nvPr>
            <p:ph type="dt" sz="half" idx="10"/>
          </p:nvPr>
        </p:nvSpPr>
        <p:spPr/>
        <p:txBody>
          <a:bodyPr/>
          <a:lstStyle/>
          <a:p>
            <a:fld id="{B4A5DDAC-0C3B-4377-9AB9-AE32D1785EB1}" type="datetimeFigureOut">
              <a:rPr lang="en-US" smtClean="0"/>
              <a:t>4/23/2021</a:t>
            </a:fld>
            <a:endParaRPr lang="en-US"/>
          </a:p>
        </p:txBody>
      </p:sp>
      <p:sp>
        <p:nvSpPr>
          <p:cNvPr id="8" name="Footer Placeholder 7">
            <a:extLst>
              <a:ext uri="{FF2B5EF4-FFF2-40B4-BE49-F238E27FC236}">
                <a16:creationId xmlns:a16="http://schemas.microsoft.com/office/drawing/2014/main" id="{47441854-A4B8-4BBD-92ED-EAD18141D6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6A14A9-1AC9-4443-9BED-DF2ECAC1F844}"/>
              </a:ext>
            </a:extLst>
          </p:cNvPr>
          <p:cNvSpPr>
            <a:spLocks noGrp="1"/>
          </p:cNvSpPr>
          <p:nvPr>
            <p:ph type="sldNum" sz="quarter" idx="12"/>
          </p:nvPr>
        </p:nvSpPr>
        <p:spPr/>
        <p:txBody>
          <a:bodyPr/>
          <a:lstStyle/>
          <a:p>
            <a:fld id="{79E50208-6BAF-48C2-B154-4AD5E6F83176}" type="slidenum">
              <a:rPr lang="en-US" smtClean="0"/>
              <a:t>‹#›</a:t>
            </a:fld>
            <a:endParaRPr lang="en-US"/>
          </a:p>
        </p:txBody>
      </p:sp>
    </p:spTree>
    <p:extLst>
      <p:ext uri="{BB962C8B-B14F-4D97-AF65-F5344CB8AC3E}">
        <p14:creationId xmlns:p14="http://schemas.microsoft.com/office/powerpoint/2010/main" val="579984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625BD-A6E8-43D7-AB1D-9E17F16773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6693A-70AF-4350-B08A-B65C1A42399F}"/>
              </a:ext>
            </a:extLst>
          </p:cNvPr>
          <p:cNvSpPr>
            <a:spLocks noGrp="1"/>
          </p:cNvSpPr>
          <p:nvPr>
            <p:ph type="dt" sz="half" idx="10"/>
          </p:nvPr>
        </p:nvSpPr>
        <p:spPr/>
        <p:txBody>
          <a:bodyPr/>
          <a:lstStyle/>
          <a:p>
            <a:fld id="{B4A5DDAC-0C3B-4377-9AB9-AE32D1785EB1}" type="datetimeFigureOut">
              <a:rPr lang="en-US" smtClean="0"/>
              <a:t>4/23/2021</a:t>
            </a:fld>
            <a:endParaRPr lang="en-US"/>
          </a:p>
        </p:txBody>
      </p:sp>
      <p:sp>
        <p:nvSpPr>
          <p:cNvPr id="4" name="Footer Placeholder 3">
            <a:extLst>
              <a:ext uri="{FF2B5EF4-FFF2-40B4-BE49-F238E27FC236}">
                <a16:creationId xmlns:a16="http://schemas.microsoft.com/office/drawing/2014/main" id="{B8436378-48B8-4A16-B531-197F8BF124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42CD5E-B5DD-4D72-8753-353B52B08FDA}"/>
              </a:ext>
            </a:extLst>
          </p:cNvPr>
          <p:cNvSpPr>
            <a:spLocks noGrp="1"/>
          </p:cNvSpPr>
          <p:nvPr>
            <p:ph type="sldNum" sz="quarter" idx="12"/>
          </p:nvPr>
        </p:nvSpPr>
        <p:spPr/>
        <p:txBody>
          <a:bodyPr/>
          <a:lstStyle/>
          <a:p>
            <a:fld id="{79E50208-6BAF-48C2-B154-4AD5E6F83176}" type="slidenum">
              <a:rPr lang="en-US" smtClean="0"/>
              <a:t>‹#›</a:t>
            </a:fld>
            <a:endParaRPr lang="en-US"/>
          </a:p>
        </p:txBody>
      </p:sp>
    </p:spTree>
    <p:extLst>
      <p:ext uri="{BB962C8B-B14F-4D97-AF65-F5344CB8AC3E}">
        <p14:creationId xmlns:p14="http://schemas.microsoft.com/office/powerpoint/2010/main" val="1608159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21F023-9E63-4D0A-A932-352B8ACE0B9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4210" t="4514" r="4258" b="89537"/>
          <a:stretch/>
        </p:blipFill>
        <p:spPr>
          <a:xfrm>
            <a:off x="897148" y="20949"/>
            <a:ext cx="10412084" cy="1152526"/>
          </a:xfrm>
          <a:prstGeom prst="rect">
            <a:avLst/>
          </a:prstGeom>
        </p:spPr>
      </p:pic>
    </p:spTree>
    <p:extLst>
      <p:ext uri="{BB962C8B-B14F-4D97-AF65-F5344CB8AC3E}">
        <p14:creationId xmlns:p14="http://schemas.microsoft.com/office/powerpoint/2010/main" val="2353842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002D75A4-2298-49CE-B25D-913D677D51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4200" t="4629" r="4220" b="90378"/>
          <a:stretch/>
        </p:blipFill>
        <p:spPr>
          <a:xfrm>
            <a:off x="901700" y="55713"/>
            <a:ext cx="10414000" cy="966309"/>
          </a:xfrm>
          <a:prstGeom prst="rect">
            <a:avLst/>
          </a:prstGeom>
          <a:effectLst/>
        </p:spPr>
      </p:pic>
    </p:spTree>
    <p:extLst>
      <p:ext uri="{BB962C8B-B14F-4D97-AF65-F5344CB8AC3E}">
        <p14:creationId xmlns:p14="http://schemas.microsoft.com/office/powerpoint/2010/main" val="3214456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0DE28D8D-901C-467B-B7AD-EAD7B176B0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4056" t="4723" r="4035" b="89555"/>
          <a:stretch/>
        </p:blipFill>
        <p:spPr>
          <a:xfrm>
            <a:off x="847725" y="19051"/>
            <a:ext cx="10496550" cy="1107533"/>
          </a:xfrm>
          <a:prstGeom prst="rect">
            <a:avLst/>
          </a:prstGeom>
          <a:effectLst/>
        </p:spPr>
      </p:pic>
    </p:spTree>
    <p:extLst>
      <p:ext uri="{BB962C8B-B14F-4D97-AF65-F5344CB8AC3E}">
        <p14:creationId xmlns:p14="http://schemas.microsoft.com/office/powerpoint/2010/main" val="941173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92DD6A-8897-4621-A915-6D301CDD8C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0A967F-3723-41AA-9089-F4C3B88AEC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245C25-843C-4299-9805-8420F04614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A5DDAC-0C3B-4377-9AB9-AE32D1785EB1}" type="datetimeFigureOut">
              <a:rPr lang="en-US" smtClean="0"/>
              <a:t>4/23/2021</a:t>
            </a:fld>
            <a:endParaRPr lang="en-US"/>
          </a:p>
        </p:txBody>
      </p:sp>
      <p:sp>
        <p:nvSpPr>
          <p:cNvPr id="5" name="Footer Placeholder 4">
            <a:extLst>
              <a:ext uri="{FF2B5EF4-FFF2-40B4-BE49-F238E27FC236}">
                <a16:creationId xmlns:a16="http://schemas.microsoft.com/office/drawing/2014/main" id="{10A1DFBB-F55E-4916-AB41-90A06CB6F3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620032-9E61-4CD4-B76C-E41DB3BBAD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E50208-6BAF-48C2-B154-4AD5E6F83176}" type="slidenum">
              <a:rPr lang="en-US" smtClean="0"/>
              <a:t>‹#›</a:t>
            </a:fld>
            <a:endParaRPr lang="en-US"/>
          </a:p>
        </p:txBody>
      </p:sp>
    </p:spTree>
    <p:extLst>
      <p:ext uri="{BB962C8B-B14F-4D97-AF65-F5344CB8AC3E}">
        <p14:creationId xmlns:p14="http://schemas.microsoft.com/office/powerpoint/2010/main" val="1616058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2" r:id="rId8"/>
    <p:sldLayoutId id="2147483663" r:id="rId9"/>
    <p:sldLayoutId id="2147483664" r:id="rId10"/>
    <p:sldLayoutId id="2147483665" r:id="rId11"/>
    <p:sldLayoutId id="2147483666" r:id="rId12"/>
    <p:sldLayoutId id="2147483661" r:id="rId13"/>
    <p:sldLayoutId id="2147483660" r:id="rId14"/>
    <p:sldLayoutId id="2147483656" r:id="rId15"/>
    <p:sldLayoutId id="2147483657" r:id="rId16"/>
    <p:sldLayoutId id="2147483658" r:id="rId17"/>
    <p:sldLayoutId id="214748365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35223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screenshot of a cell phone&#10;&#10;Description automatically generated">
            <a:extLst>
              <a:ext uri="{FF2B5EF4-FFF2-40B4-BE49-F238E27FC236}">
                <a16:creationId xmlns:a16="http://schemas.microsoft.com/office/drawing/2014/main" id="{AB57F6B8-A2C1-4CFD-93E0-BAECFCEF484E}"/>
              </a:ext>
            </a:extLst>
          </p:cNvPr>
          <p:cNvPicPr>
            <a:picLocks noChangeAspect="1"/>
          </p:cNvPicPr>
          <p:nvPr/>
        </p:nvPicPr>
        <p:blipFill rotWithShape="1">
          <a:blip r:embed="rId2">
            <a:extLst>
              <a:ext uri="{28A0092B-C50C-407E-A947-70E740481C1C}">
                <a14:useLocalDpi xmlns:a14="http://schemas.microsoft.com/office/drawing/2010/main" val="0"/>
              </a:ext>
            </a:extLst>
          </a:blip>
          <a:srcRect l="52577" t="10638" r="2962" b="76297"/>
          <a:stretch/>
        </p:blipFill>
        <p:spPr>
          <a:xfrm>
            <a:off x="540979" y="1122183"/>
            <a:ext cx="11135442" cy="2528577"/>
          </a:xfrm>
          <a:prstGeom prst="rect">
            <a:avLst/>
          </a:prstGeom>
          <a:effectLst/>
        </p:spPr>
      </p:pic>
      <p:sp>
        <p:nvSpPr>
          <p:cNvPr id="8" name="TextBox 7">
            <a:extLst>
              <a:ext uri="{FF2B5EF4-FFF2-40B4-BE49-F238E27FC236}">
                <a16:creationId xmlns:a16="http://schemas.microsoft.com/office/drawing/2014/main" id="{6566E206-D3C5-414D-8021-28878DB186BE}"/>
              </a:ext>
            </a:extLst>
          </p:cNvPr>
          <p:cNvSpPr txBox="1"/>
          <p:nvPr/>
        </p:nvSpPr>
        <p:spPr>
          <a:xfrm>
            <a:off x="4264397" y="2909388"/>
            <a:ext cx="7412023" cy="492443"/>
          </a:xfrm>
          <a:prstGeom prst="rect">
            <a:avLst/>
          </a:prstGeom>
          <a:noFill/>
        </p:spPr>
        <p:txBody>
          <a:bodyPr wrap="square" rtlCol="0">
            <a:spAutoFit/>
          </a:bodyPr>
          <a:lstStyle/>
          <a:p>
            <a:pPr>
              <a:lnSpc>
                <a:spcPct val="75000"/>
              </a:lnSpc>
            </a:pPr>
            <a:r>
              <a:rPr lang="en-US" sz="3200" b="1" dirty="0">
                <a:solidFill>
                  <a:srgbClr val="0000FF"/>
                </a:solidFill>
                <a:latin typeface="Segoe Print" panose="02000600000000000000" pitchFamily="2" charset="0"/>
              </a:rPr>
              <a:t>He taught as one having authority</a:t>
            </a:r>
          </a:p>
        </p:txBody>
      </p:sp>
      <p:sp>
        <p:nvSpPr>
          <p:cNvPr id="2" name="TextBox 1">
            <a:extLst>
              <a:ext uri="{FF2B5EF4-FFF2-40B4-BE49-F238E27FC236}">
                <a16:creationId xmlns:a16="http://schemas.microsoft.com/office/drawing/2014/main" id="{B4B436CB-E8D5-4058-BAB1-256EBCEC78D1}"/>
              </a:ext>
            </a:extLst>
          </p:cNvPr>
          <p:cNvSpPr txBox="1"/>
          <p:nvPr/>
        </p:nvSpPr>
        <p:spPr>
          <a:xfrm>
            <a:off x="368300" y="3944190"/>
            <a:ext cx="6394809" cy="2246769"/>
          </a:xfrm>
          <a:prstGeom prst="rect">
            <a:avLst/>
          </a:prstGeom>
          <a:noFill/>
        </p:spPr>
        <p:txBody>
          <a:bodyPr wrap="square" rtlCol="0">
            <a:spAutoFit/>
          </a:bodyPr>
          <a:lstStyle/>
          <a:p>
            <a:r>
              <a:rPr lang="en-US" sz="2800" i="1" dirty="0">
                <a:latin typeface="Arial" panose="020B0604020202020204" pitchFamily="34" charset="0"/>
                <a:cs typeface="Arial" panose="020B0604020202020204" pitchFamily="34" charset="0"/>
              </a:rPr>
              <a:t> 28 And so it was, when Jesus had ended these sayings, that the people were astonished at His teaching,</a:t>
            </a:r>
          </a:p>
          <a:p>
            <a:r>
              <a:rPr lang="en-US" sz="2800" i="1" dirty="0">
                <a:latin typeface="Arial" panose="020B0604020202020204" pitchFamily="34" charset="0"/>
                <a:cs typeface="Arial" panose="020B0604020202020204" pitchFamily="34" charset="0"/>
              </a:rPr>
              <a:t> 29 for He taught them as one having authority, and not as the scribes.</a:t>
            </a:r>
          </a:p>
        </p:txBody>
      </p:sp>
      <p:sp>
        <p:nvSpPr>
          <p:cNvPr id="7" name="Rectangle 6">
            <a:extLst>
              <a:ext uri="{FF2B5EF4-FFF2-40B4-BE49-F238E27FC236}">
                <a16:creationId xmlns:a16="http://schemas.microsoft.com/office/drawing/2014/main" id="{490BDB00-FA3C-4634-A10B-DD67D4FF518A}"/>
              </a:ext>
            </a:extLst>
          </p:cNvPr>
          <p:cNvSpPr/>
          <p:nvPr/>
        </p:nvSpPr>
        <p:spPr>
          <a:xfrm>
            <a:off x="6763109" y="3881887"/>
            <a:ext cx="5428891" cy="2976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77447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screenshot of a cell phone&#10;&#10;Description automatically generated">
            <a:extLst>
              <a:ext uri="{FF2B5EF4-FFF2-40B4-BE49-F238E27FC236}">
                <a16:creationId xmlns:a16="http://schemas.microsoft.com/office/drawing/2014/main" id="{AB57F6B8-A2C1-4CFD-93E0-BAECFCEF484E}"/>
              </a:ext>
            </a:extLst>
          </p:cNvPr>
          <p:cNvPicPr>
            <a:picLocks noChangeAspect="1"/>
          </p:cNvPicPr>
          <p:nvPr/>
        </p:nvPicPr>
        <p:blipFill rotWithShape="1">
          <a:blip r:embed="rId2">
            <a:extLst>
              <a:ext uri="{28A0092B-C50C-407E-A947-70E740481C1C}">
                <a14:useLocalDpi xmlns:a14="http://schemas.microsoft.com/office/drawing/2010/main" val="0"/>
              </a:ext>
            </a:extLst>
          </a:blip>
          <a:srcRect l="52577" t="27151" r="2962" b="61267"/>
          <a:stretch/>
        </p:blipFill>
        <p:spPr>
          <a:xfrm>
            <a:off x="540979" y="1187451"/>
            <a:ext cx="11135442" cy="2241550"/>
          </a:xfrm>
          <a:prstGeom prst="rect">
            <a:avLst/>
          </a:prstGeom>
          <a:effectLst/>
        </p:spPr>
      </p:pic>
      <p:sp>
        <p:nvSpPr>
          <p:cNvPr id="2" name="TextBox 1">
            <a:extLst>
              <a:ext uri="{FF2B5EF4-FFF2-40B4-BE49-F238E27FC236}">
                <a16:creationId xmlns:a16="http://schemas.microsoft.com/office/drawing/2014/main" id="{B4B436CB-E8D5-4058-BAB1-256EBCEC78D1}"/>
              </a:ext>
            </a:extLst>
          </p:cNvPr>
          <p:cNvSpPr txBox="1"/>
          <p:nvPr/>
        </p:nvSpPr>
        <p:spPr>
          <a:xfrm>
            <a:off x="368300" y="3358156"/>
            <a:ext cx="11308120" cy="3539430"/>
          </a:xfrm>
          <a:prstGeom prst="rect">
            <a:avLst/>
          </a:prstGeom>
          <a:noFill/>
        </p:spPr>
        <p:txBody>
          <a:bodyPr wrap="square" rtlCol="0">
            <a:spAutoFit/>
          </a:bodyPr>
          <a:lstStyle/>
          <a:p>
            <a:r>
              <a:rPr lang="en-US" sz="2800" i="1" dirty="0">
                <a:latin typeface="Arial" panose="020B0604020202020204" pitchFamily="34" charset="0"/>
                <a:cs typeface="Arial" panose="020B0604020202020204" pitchFamily="34" charset="0"/>
              </a:rPr>
              <a:t> 1 Now after six days Jesus took Peter, James, and John his brother, led them up on a high mountain by themselves;</a:t>
            </a:r>
          </a:p>
          <a:p>
            <a:r>
              <a:rPr lang="en-US" sz="2800" i="1" dirty="0">
                <a:latin typeface="Arial" panose="020B0604020202020204" pitchFamily="34" charset="0"/>
                <a:cs typeface="Arial" panose="020B0604020202020204" pitchFamily="34" charset="0"/>
              </a:rPr>
              <a:t> 2 and He was transfigured before them. His face shone like the sun, and His clothes became as white as the light.</a:t>
            </a:r>
          </a:p>
          <a:p>
            <a:r>
              <a:rPr lang="en-US" sz="2800" i="1" dirty="0">
                <a:latin typeface="Arial" panose="020B0604020202020204" pitchFamily="34" charset="0"/>
                <a:cs typeface="Arial" panose="020B0604020202020204" pitchFamily="34" charset="0"/>
              </a:rPr>
              <a:t> 3 And behold, Moses and Elijah appeared to them, talking with Him.</a:t>
            </a:r>
          </a:p>
          <a:p>
            <a:r>
              <a:rPr lang="en-US" sz="2800" i="1" dirty="0">
                <a:latin typeface="Arial" panose="020B0604020202020204" pitchFamily="34" charset="0"/>
                <a:cs typeface="Arial" panose="020B0604020202020204" pitchFamily="34" charset="0"/>
              </a:rPr>
              <a:t> 4 Then Peter answered and said to Jesus, “Lord, it is good for us to be here; if You wish, let us make here three tabernacles: one for You, one for Moses, and one for Elijah.”</a:t>
            </a:r>
          </a:p>
        </p:txBody>
      </p:sp>
    </p:spTree>
    <p:extLst>
      <p:ext uri="{BB962C8B-B14F-4D97-AF65-F5344CB8AC3E}">
        <p14:creationId xmlns:p14="http://schemas.microsoft.com/office/powerpoint/2010/main" val="32429880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screenshot of a cell phone&#10;&#10;Description automatically generated">
            <a:extLst>
              <a:ext uri="{FF2B5EF4-FFF2-40B4-BE49-F238E27FC236}">
                <a16:creationId xmlns:a16="http://schemas.microsoft.com/office/drawing/2014/main" id="{AB57F6B8-A2C1-4CFD-93E0-BAECFCEF484E}"/>
              </a:ext>
            </a:extLst>
          </p:cNvPr>
          <p:cNvPicPr>
            <a:picLocks noChangeAspect="1"/>
          </p:cNvPicPr>
          <p:nvPr/>
        </p:nvPicPr>
        <p:blipFill rotWithShape="1">
          <a:blip r:embed="rId2">
            <a:extLst>
              <a:ext uri="{28A0092B-C50C-407E-A947-70E740481C1C}">
                <a14:useLocalDpi xmlns:a14="http://schemas.microsoft.com/office/drawing/2010/main" val="0"/>
              </a:ext>
            </a:extLst>
          </a:blip>
          <a:srcRect l="52577" t="27151" r="2962" b="61267"/>
          <a:stretch/>
        </p:blipFill>
        <p:spPr>
          <a:xfrm>
            <a:off x="540979" y="1187451"/>
            <a:ext cx="11135442" cy="2241550"/>
          </a:xfrm>
          <a:prstGeom prst="rect">
            <a:avLst/>
          </a:prstGeom>
          <a:effectLst/>
        </p:spPr>
      </p:pic>
      <p:sp>
        <p:nvSpPr>
          <p:cNvPr id="8" name="TextBox 7">
            <a:extLst>
              <a:ext uri="{FF2B5EF4-FFF2-40B4-BE49-F238E27FC236}">
                <a16:creationId xmlns:a16="http://schemas.microsoft.com/office/drawing/2014/main" id="{6566E206-D3C5-414D-8021-28878DB186BE}"/>
              </a:ext>
            </a:extLst>
          </p:cNvPr>
          <p:cNvSpPr txBox="1"/>
          <p:nvPr/>
        </p:nvSpPr>
        <p:spPr>
          <a:xfrm>
            <a:off x="6337300" y="2953838"/>
            <a:ext cx="5626100" cy="492443"/>
          </a:xfrm>
          <a:prstGeom prst="rect">
            <a:avLst/>
          </a:prstGeom>
          <a:noFill/>
        </p:spPr>
        <p:txBody>
          <a:bodyPr wrap="square" rtlCol="0">
            <a:spAutoFit/>
          </a:bodyPr>
          <a:lstStyle/>
          <a:p>
            <a:pPr>
              <a:lnSpc>
                <a:spcPct val="75000"/>
              </a:lnSpc>
            </a:pPr>
            <a:r>
              <a:rPr lang="en-US" sz="3200" b="1" dirty="0">
                <a:solidFill>
                  <a:srgbClr val="0000FF"/>
                </a:solidFill>
                <a:latin typeface="Segoe Print" panose="02000600000000000000" pitchFamily="2" charset="0"/>
              </a:rPr>
              <a:t>Jesus, the New Testament </a:t>
            </a:r>
          </a:p>
        </p:txBody>
      </p:sp>
      <p:pic>
        <p:nvPicPr>
          <p:cNvPr id="14" name="Picture 13" descr="A screenshot of a cell phone&#10;&#10;Description automatically generated">
            <a:extLst>
              <a:ext uri="{FF2B5EF4-FFF2-40B4-BE49-F238E27FC236}">
                <a16:creationId xmlns:a16="http://schemas.microsoft.com/office/drawing/2014/main" id="{776ED7DC-445D-40B8-B253-F41912C51C30}"/>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52577" t="38701" r="2962" b="56251"/>
          <a:stretch/>
        </p:blipFill>
        <p:spPr>
          <a:xfrm>
            <a:off x="543539" y="3429000"/>
            <a:ext cx="11135442" cy="977059"/>
          </a:xfrm>
          <a:prstGeom prst="rect">
            <a:avLst/>
          </a:prstGeom>
          <a:effectLst/>
        </p:spPr>
      </p:pic>
      <p:sp>
        <p:nvSpPr>
          <p:cNvPr id="10" name="TextBox 9">
            <a:extLst>
              <a:ext uri="{FF2B5EF4-FFF2-40B4-BE49-F238E27FC236}">
                <a16:creationId xmlns:a16="http://schemas.microsoft.com/office/drawing/2014/main" id="{5FF4427C-8B54-4BFE-8CD8-50CA03770594}"/>
              </a:ext>
            </a:extLst>
          </p:cNvPr>
          <p:cNvSpPr txBox="1"/>
          <p:nvPr/>
        </p:nvSpPr>
        <p:spPr>
          <a:xfrm>
            <a:off x="368300" y="4500235"/>
            <a:ext cx="6833884" cy="2246769"/>
          </a:xfrm>
          <a:prstGeom prst="rect">
            <a:avLst/>
          </a:prstGeom>
          <a:noFill/>
        </p:spPr>
        <p:txBody>
          <a:bodyPr wrap="square" rtlCol="0">
            <a:spAutoFit/>
          </a:bodyPr>
          <a:lstStyle/>
          <a:p>
            <a:r>
              <a:rPr lang="en-US" sz="2800" i="1" dirty="0">
                <a:latin typeface="Arial" panose="020B0604020202020204" pitchFamily="34" charset="0"/>
                <a:cs typeface="Arial" panose="020B0604020202020204" pitchFamily="34" charset="0"/>
              </a:rPr>
              <a:t> 5 While he was still speaking, behold, a bright cloud overshadowed them; and suddenly a voice came out of the cloud, saying, “This is My beloved Son, in whom I am well pleased. Hear Him!”</a:t>
            </a:r>
          </a:p>
        </p:txBody>
      </p:sp>
    </p:spTree>
    <p:extLst>
      <p:ext uri="{BB962C8B-B14F-4D97-AF65-F5344CB8AC3E}">
        <p14:creationId xmlns:p14="http://schemas.microsoft.com/office/powerpoint/2010/main" val="39197254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screenshot of a cell phone&#10;&#10;Description automatically generated">
            <a:extLst>
              <a:ext uri="{FF2B5EF4-FFF2-40B4-BE49-F238E27FC236}">
                <a16:creationId xmlns:a16="http://schemas.microsoft.com/office/drawing/2014/main" id="{AB57F6B8-A2C1-4CFD-93E0-BAECFCEF484E}"/>
              </a:ext>
            </a:extLst>
          </p:cNvPr>
          <p:cNvPicPr>
            <a:picLocks noChangeAspect="1"/>
          </p:cNvPicPr>
          <p:nvPr/>
        </p:nvPicPr>
        <p:blipFill rotWithShape="1">
          <a:blip r:embed="rId2">
            <a:extLst>
              <a:ext uri="{28A0092B-C50C-407E-A947-70E740481C1C}">
                <a14:useLocalDpi xmlns:a14="http://schemas.microsoft.com/office/drawing/2010/main" val="0"/>
              </a:ext>
            </a:extLst>
          </a:blip>
          <a:srcRect l="52577" t="47509" r="2962" b="39452"/>
          <a:stretch/>
        </p:blipFill>
        <p:spPr>
          <a:xfrm>
            <a:off x="540979" y="1057050"/>
            <a:ext cx="11135442" cy="2523509"/>
          </a:xfrm>
          <a:prstGeom prst="rect">
            <a:avLst/>
          </a:prstGeom>
          <a:effectLst/>
        </p:spPr>
      </p:pic>
      <p:sp>
        <p:nvSpPr>
          <p:cNvPr id="9" name="TextBox 8">
            <a:extLst>
              <a:ext uri="{FF2B5EF4-FFF2-40B4-BE49-F238E27FC236}">
                <a16:creationId xmlns:a16="http://schemas.microsoft.com/office/drawing/2014/main" id="{64F6EEB9-1155-41AE-9CB0-46167C4CA126}"/>
              </a:ext>
            </a:extLst>
          </p:cNvPr>
          <p:cNvSpPr txBox="1"/>
          <p:nvPr/>
        </p:nvSpPr>
        <p:spPr>
          <a:xfrm>
            <a:off x="6476471" y="2897497"/>
            <a:ext cx="4863913" cy="492443"/>
          </a:xfrm>
          <a:prstGeom prst="rect">
            <a:avLst/>
          </a:prstGeom>
          <a:noFill/>
        </p:spPr>
        <p:txBody>
          <a:bodyPr wrap="square" rtlCol="0">
            <a:spAutoFit/>
          </a:bodyPr>
          <a:lstStyle/>
          <a:p>
            <a:pPr>
              <a:lnSpc>
                <a:spcPct val="75000"/>
              </a:lnSpc>
            </a:pPr>
            <a:r>
              <a:rPr lang="en-US" sz="3200" b="1" dirty="0">
                <a:solidFill>
                  <a:srgbClr val="0000FF"/>
                </a:solidFill>
                <a:latin typeface="Segoe Print" panose="02000600000000000000" pitchFamily="2" charset="0"/>
              </a:rPr>
              <a:t>Utterly destroyed</a:t>
            </a:r>
          </a:p>
        </p:txBody>
      </p:sp>
      <p:sp>
        <p:nvSpPr>
          <p:cNvPr id="2" name="TextBox 1">
            <a:extLst>
              <a:ext uri="{FF2B5EF4-FFF2-40B4-BE49-F238E27FC236}">
                <a16:creationId xmlns:a16="http://schemas.microsoft.com/office/drawing/2014/main" id="{B4B436CB-E8D5-4058-BAB1-256EBCEC78D1}"/>
              </a:ext>
            </a:extLst>
          </p:cNvPr>
          <p:cNvSpPr txBox="1"/>
          <p:nvPr/>
        </p:nvSpPr>
        <p:spPr>
          <a:xfrm>
            <a:off x="296382" y="3511053"/>
            <a:ext cx="6394809" cy="3293209"/>
          </a:xfrm>
          <a:prstGeom prst="rect">
            <a:avLst/>
          </a:prstGeom>
          <a:noFill/>
        </p:spPr>
        <p:txBody>
          <a:bodyPr wrap="square" rtlCol="0">
            <a:spAutoFit/>
          </a:bodyPr>
          <a:lstStyle/>
          <a:p>
            <a:r>
              <a:rPr lang="en-US" sz="2600" i="1" dirty="0">
                <a:latin typeface="Arial" panose="020B0604020202020204" pitchFamily="34" charset="0"/>
                <a:cs typeface="Arial" panose="020B0604020202020204" pitchFamily="34" charset="0"/>
              </a:rPr>
              <a:t> 22 “For Moses truly said to the fathers, ‘The LORD your God will raise up for you a Prophet like me from your brethren. Him you shall hear in all things, whatever He says to you.</a:t>
            </a:r>
          </a:p>
          <a:p>
            <a:r>
              <a:rPr lang="en-US" sz="2600" i="1" dirty="0">
                <a:latin typeface="Arial" panose="020B0604020202020204" pitchFamily="34" charset="0"/>
                <a:cs typeface="Arial" panose="020B0604020202020204" pitchFamily="34" charset="0"/>
              </a:rPr>
              <a:t> 23 ‘And it shall be that every soul who will not hear that Prophet shall be utterly destroyed from among the people.’”</a:t>
            </a:r>
          </a:p>
        </p:txBody>
      </p:sp>
    </p:spTree>
    <p:extLst>
      <p:ext uri="{BB962C8B-B14F-4D97-AF65-F5344CB8AC3E}">
        <p14:creationId xmlns:p14="http://schemas.microsoft.com/office/powerpoint/2010/main" val="30689358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screenshot of a cell phone&#10;&#10;Description automatically generated">
            <a:extLst>
              <a:ext uri="{FF2B5EF4-FFF2-40B4-BE49-F238E27FC236}">
                <a16:creationId xmlns:a16="http://schemas.microsoft.com/office/drawing/2014/main" id="{AB57F6B8-A2C1-4CFD-93E0-BAECFCEF484E}"/>
              </a:ext>
            </a:extLst>
          </p:cNvPr>
          <p:cNvPicPr>
            <a:picLocks noChangeAspect="1"/>
          </p:cNvPicPr>
          <p:nvPr/>
        </p:nvPicPr>
        <p:blipFill rotWithShape="1">
          <a:blip r:embed="rId2">
            <a:extLst>
              <a:ext uri="{28A0092B-C50C-407E-A947-70E740481C1C}">
                <a14:useLocalDpi xmlns:a14="http://schemas.microsoft.com/office/drawing/2010/main" val="0"/>
              </a:ext>
            </a:extLst>
          </a:blip>
          <a:srcRect l="52577" t="64162" r="2962" b="25016"/>
          <a:stretch/>
        </p:blipFill>
        <p:spPr>
          <a:xfrm>
            <a:off x="540979" y="1149350"/>
            <a:ext cx="11135442" cy="2094369"/>
          </a:xfrm>
          <a:prstGeom prst="rect">
            <a:avLst/>
          </a:prstGeom>
          <a:effectLst/>
        </p:spPr>
      </p:pic>
      <p:sp>
        <p:nvSpPr>
          <p:cNvPr id="10" name="TextBox 9">
            <a:extLst>
              <a:ext uri="{FF2B5EF4-FFF2-40B4-BE49-F238E27FC236}">
                <a16:creationId xmlns:a16="http://schemas.microsoft.com/office/drawing/2014/main" id="{E1E52202-0C5B-4B11-BC9F-6451D0C61A88}"/>
              </a:ext>
            </a:extLst>
          </p:cNvPr>
          <p:cNvSpPr txBox="1"/>
          <p:nvPr/>
        </p:nvSpPr>
        <p:spPr>
          <a:xfrm>
            <a:off x="9831674" y="1890185"/>
            <a:ext cx="1115726" cy="492443"/>
          </a:xfrm>
          <a:prstGeom prst="rect">
            <a:avLst/>
          </a:prstGeom>
          <a:noFill/>
        </p:spPr>
        <p:txBody>
          <a:bodyPr wrap="square" rtlCol="0">
            <a:spAutoFit/>
          </a:bodyPr>
          <a:lstStyle/>
          <a:p>
            <a:pPr>
              <a:lnSpc>
                <a:spcPct val="75000"/>
              </a:lnSpc>
            </a:pPr>
            <a:r>
              <a:rPr lang="en-US" sz="3200" b="1" dirty="0">
                <a:solidFill>
                  <a:srgbClr val="0000FF"/>
                </a:solidFill>
                <a:latin typeface="Segoe Print" panose="02000600000000000000" pitchFamily="2" charset="0"/>
              </a:rPr>
              <a:t>All</a:t>
            </a:r>
          </a:p>
        </p:txBody>
      </p:sp>
      <p:sp>
        <p:nvSpPr>
          <p:cNvPr id="2" name="TextBox 1">
            <a:extLst>
              <a:ext uri="{FF2B5EF4-FFF2-40B4-BE49-F238E27FC236}">
                <a16:creationId xmlns:a16="http://schemas.microsoft.com/office/drawing/2014/main" id="{B4B436CB-E8D5-4058-BAB1-256EBCEC78D1}"/>
              </a:ext>
            </a:extLst>
          </p:cNvPr>
          <p:cNvSpPr txBox="1"/>
          <p:nvPr/>
        </p:nvSpPr>
        <p:spPr>
          <a:xfrm>
            <a:off x="368300" y="3850100"/>
            <a:ext cx="5909210" cy="2246769"/>
          </a:xfrm>
          <a:prstGeom prst="rect">
            <a:avLst/>
          </a:prstGeom>
          <a:noFill/>
        </p:spPr>
        <p:txBody>
          <a:bodyPr wrap="square" rtlCol="0">
            <a:spAutoFit/>
          </a:bodyPr>
          <a:lstStyle/>
          <a:p>
            <a:r>
              <a:rPr lang="en-US" sz="2800" i="1" dirty="0">
                <a:latin typeface="Arial" panose="020B0604020202020204" pitchFamily="34" charset="0"/>
                <a:cs typeface="Arial" panose="020B0604020202020204" pitchFamily="34" charset="0"/>
              </a:rPr>
              <a:t> 10 For we must all appear before the judgment seat of Christ, that each one may receive the things done in the body, according to what he has done, whether good or bad.</a:t>
            </a:r>
          </a:p>
        </p:txBody>
      </p:sp>
    </p:spTree>
    <p:extLst>
      <p:ext uri="{BB962C8B-B14F-4D97-AF65-F5344CB8AC3E}">
        <p14:creationId xmlns:p14="http://schemas.microsoft.com/office/powerpoint/2010/main" val="26093608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screenshot of a cell phone&#10;&#10;Description automatically generated">
            <a:extLst>
              <a:ext uri="{FF2B5EF4-FFF2-40B4-BE49-F238E27FC236}">
                <a16:creationId xmlns:a16="http://schemas.microsoft.com/office/drawing/2014/main" id="{AB57F6B8-A2C1-4CFD-93E0-BAECFCEF484E}"/>
              </a:ext>
            </a:extLst>
          </p:cNvPr>
          <p:cNvPicPr>
            <a:picLocks noChangeAspect="1"/>
          </p:cNvPicPr>
          <p:nvPr/>
        </p:nvPicPr>
        <p:blipFill rotWithShape="1">
          <a:blip r:embed="rId2">
            <a:extLst>
              <a:ext uri="{28A0092B-C50C-407E-A947-70E740481C1C}">
                <a14:useLocalDpi xmlns:a14="http://schemas.microsoft.com/office/drawing/2010/main" val="0"/>
              </a:ext>
            </a:extLst>
          </a:blip>
          <a:srcRect l="52577" t="80568" r="2962" b="8211"/>
          <a:stretch/>
        </p:blipFill>
        <p:spPr>
          <a:xfrm>
            <a:off x="540979" y="1193800"/>
            <a:ext cx="11135442" cy="2171700"/>
          </a:xfrm>
          <a:prstGeom prst="rect">
            <a:avLst/>
          </a:prstGeom>
          <a:effectLst/>
        </p:spPr>
      </p:pic>
      <p:sp>
        <p:nvSpPr>
          <p:cNvPr id="10" name="TextBox 9">
            <a:extLst>
              <a:ext uri="{FF2B5EF4-FFF2-40B4-BE49-F238E27FC236}">
                <a16:creationId xmlns:a16="http://schemas.microsoft.com/office/drawing/2014/main" id="{E1E52202-0C5B-4B11-BC9F-6451D0C61A88}"/>
              </a:ext>
            </a:extLst>
          </p:cNvPr>
          <p:cNvSpPr txBox="1"/>
          <p:nvPr/>
        </p:nvSpPr>
        <p:spPr>
          <a:xfrm>
            <a:off x="4483100" y="1879283"/>
            <a:ext cx="5778500" cy="492443"/>
          </a:xfrm>
          <a:prstGeom prst="rect">
            <a:avLst/>
          </a:prstGeom>
          <a:noFill/>
        </p:spPr>
        <p:txBody>
          <a:bodyPr wrap="square" rtlCol="0">
            <a:spAutoFit/>
          </a:bodyPr>
          <a:lstStyle/>
          <a:p>
            <a:pPr>
              <a:lnSpc>
                <a:spcPct val="75000"/>
              </a:lnSpc>
            </a:pPr>
            <a:r>
              <a:rPr lang="en-US" sz="3200" b="1" dirty="0">
                <a:solidFill>
                  <a:srgbClr val="0000FF"/>
                </a:solidFill>
                <a:latin typeface="Segoe Print" panose="02000600000000000000" pitchFamily="2" charset="0"/>
              </a:rPr>
              <a:t>Jesus’ word</a:t>
            </a:r>
          </a:p>
        </p:txBody>
      </p:sp>
      <p:sp>
        <p:nvSpPr>
          <p:cNvPr id="2" name="TextBox 1">
            <a:extLst>
              <a:ext uri="{FF2B5EF4-FFF2-40B4-BE49-F238E27FC236}">
                <a16:creationId xmlns:a16="http://schemas.microsoft.com/office/drawing/2014/main" id="{B4B436CB-E8D5-4058-BAB1-256EBCEC78D1}"/>
              </a:ext>
            </a:extLst>
          </p:cNvPr>
          <p:cNvSpPr txBox="1"/>
          <p:nvPr/>
        </p:nvSpPr>
        <p:spPr>
          <a:xfrm>
            <a:off x="368300" y="3829554"/>
            <a:ext cx="5621534" cy="2246769"/>
          </a:xfrm>
          <a:prstGeom prst="rect">
            <a:avLst/>
          </a:prstGeom>
          <a:noFill/>
        </p:spPr>
        <p:txBody>
          <a:bodyPr wrap="square" rtlCol="0">
            <a:spAutoFit/>
          </a:bodyPr>
          <a:lstStyle/>
          <a:p>
            <a:r>
              <a:rPr lang="en-US" sz="2800" i="1" dirty="0">
                <a:latin typeface="Arial" panose="020B0604020202020204" pitchFamily="34" charset="0"/>
                <a:cs typeface="Arial" panose="020B0604020202020204" pitchFamily="34" charset="0"/>
              </a:rPr>
              <a:t> 48 “He who rejects Me, and does not receive My words, has that which judges him—the word that I have spoken will judge him in the last day.”</a:t>
            </a:r>
          </a:p>
        </p:txBody>
      </p:sp>
    </p:spTree>
    <p:extLst>
      <p:ext uri="{BB962C8B-B14F-4D97-AF65-F5344CB8AC3E}">
        <p14:creationId xmlns:p14="http://schemas.microsoft.com/office/powerpoint/2010/main" val="16888481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69605F19-6568-4210-9DB2-3CE81DB3D676}"/>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53411" t="10179" r="4799" b="77227"/>
          <a:stretch/>
        </p:blipFill>
        <p:spPr>
          <a:xfrm>
            <a:off x="749793" y="1024991"/>
            <a:ext cx="10466478" cy="2437351"/>
          </a:xfrm>
          <a:prstGeom prst="rect">
            <a:avLst/>
          </a:prstGeom>
          <a:effectLst/>
        </p:spPr>
      </p:pic>
      <p:sp>
        <p:nvSpPr>
          <p:cNvPr id="10" name="TextBox 9">
            <a:extLst>
              <a:ext uri="{FF2B5EF4-FFF2-40B4-BE49-F238E27FC236}">
                <a16:creationId xmlns:a16="http://schemas.microsoft.com/office/drawing/2014/main" id="{E1E52202-0C5B-4B11-BC9F-6451D0C61A88}"/>
              </a:ext>
            </a:extLst>
          </p:cNvPr>
          <p:cNvSpPr txBox="1"/>
          <p:nvPr/>
        </p:nvSpPr>
        <p:spPr>
          <a:xfrm>
            <a:off x="8541487" y="1564651"/>
            <a:ext cx="2674784" cy="492443"/>
          </a:xfrm>
          <a:prstGeom prst="rect">
            <a:avLst/>
          </a:prstGeom>
          <a:noFill/>
        </p:spPr>
        <p:txBody>
          <a:bodyPr wrap="square" rtlCol="0">
            <a:spAutoFit/>
          </a:bodyPr>
          <a:lstStyle/>
          <a:p>
            <a:pPr>
              <a:lnSpc>
                <a:spcPct val="75000"/>
              </a:lnSpc>
            </a:pPr>
            <a:r>
              <a:rPr lang="en-US" sz="3200" b="1" dirty="0">
                <a:solidFill>
                  <a:srgbClr val="0000FF"/>
                </a:solidFill>
                <a:latin typeface="Segoe Print" panose="02000600000000000000" pitchFamily="2" charset="0"/>
              </a:rPr>
              <a:t>Jesus Christ</a:t>
            </a:r>
          </a:p>
        </p:txBody>
      </p:sp>
      <p:sp>
        <p:nvSpPr>
          <p:cNvPr id="7" name="TextBox 6">
            <a:extLst>
              <a:ext uri="{FF2B5EF4-FFF2-40B4-BE49-F238E27FC236}">
                <a16:creationId xmlns:a16="http://schemas.microsoft.com/office/drawing/2014/main" id="{CE38416B-81EE-45B7-8A20-92D05A207CCE}"/>
              </a:ext>
            </a:extLst>
          </p:cNvPr>
          <p:cNvSpPr txBox="1"/>
          <p:nvPr/>
        </p:nvSpPr>
        <p:spPr>
          <a:xfrm>
            <a:off x="368300" y="3829554"/>
            <a:ext cx="5621534" cy="1815882"/>
          </a:xfrm>
          <a:prstGeom prst="rect">
            <a:avLst/>
          </a:prstGeom>
          <a:noFill/>
        </p:spPr>
        <p:txBody>
          <a:bodyPr wrap="square" rtlCol="0">
            <a:spAutoFit/>
          </a:bodyPr>
          <a:lstStyle/>
          <a:p>
            <a:r>
              <a:rPr lang="en-US" sz="2800" i="1" dirty="0">
                <a:latin typeface="Arial" panose="020B0604020202020204" pitchFamily="34" charset="0"/>
                <a:cs typeface="Arial" panose="020B0604020202020204" pitchFamily="34" charset="0"/>
              </a:rPr>
              <a:t> 18 And Jesus came and spoke to them, saying, “All authority has been given to Me in heaven and on earth.”</a:t>
            </a:r>
          </a:p>
        </p:txBody>
      </p:sp>
    </p:spTree>
    <p:extLst>
      <p:ext uri="{BB962C8B-B14F-4D97-AF65-F5344CB8AC3E}">
        <p14:creationId xmlns:p14="http://schemas.microsoft.com/office/powerpoint/2010/main" val="37058117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1539E103-A467-42B1-801B-5360503EE041}"/>
              </a:ext>
            </a:extLst>
          </p:cNvPr>
          <p:cNvPicPr>
            <a:picLocks noChangeAspect="1"/>
          </p:cNvPicPr>
          <p:nvPr/>
        </p:nvPicPr>
        <p:blipFill rotWithShape="1">
          <a:blip r:embed="rId2">
            <a:extLst>
              <a:ext uri="{28A0092B-C50C-407E-A947-70E740481C1C}">
                <a14:useLocalDpi xmlns:a14="http://schemas.microsoft.com/office/drawing/2010/main" val="0"/>
              </a:ext>
            </a:extLst>
          </a:blip>
          <a:srcRect l="53411" t="25662" r="4799" b="55119"/>
          <a:stretch/>
        </p:blipFill>
        <p:spPr>
          <a:xfrm>
            <a:off x="875461" y="1022022"/>
            <a:ext cx="10466478" cy="3719457"/>
          </a:xfrm>
          <a:prstGeom prst="rect">
            <a:avLst/>
          </a:prstGeom>
          <a:effectLst/>
        </p:spPr>
      </p:pic>
      <p:sp>
        <p:nvSpPr>
          <p:cNvPr id="7" name="TextBox 6">
            <a:extLst>
              <a:ext uri="{FF2B5EF4-FFF2-40B4-BE49-F238E27FC236}">
                <a16:creationId xmlns:a16="http://schemas.microsoft.com/office/drawing/2014/main" id="{B015650E-FB11-4A3F-876B-5EB7BFC1AB3A}"/>
              </a:ext>
            </a:extLst>
          </p:cNvPr>
          <p:cNvSpPr txBox="1"/>
          <p:nvPr/>
        </p:nvSpPr>
        <p:spPr>
          <a:xfrm>
            <a:off x="1159761" y="4249036"/>
            <a:ext cx="747460" cy="492443"/>
          </a:xfrm>
          <a:prstGeom prst="rect">
            <a:avLst/>
          </a:prstGeom>
          <a:noFill/>
        </p:spPr>
        <p:txBody>
          <a:bodyPr wrap="square" rtlCol="0">
            <a:spAutoFit/>
          </a:bodyPr>
          <a:lstStyle/>
          <a:p>
            <a:pPr>
              <a:lnSpc>
                <a:spcPct val="75000"/>
              </a:lnSpc>
            </a:pPr>
            <a:r>
              <a:rPr lang="en-US" sz="3200" b="1" dirty="0">
                <a:solidFill>
                  <a:srgbClr val="0000FF"/>
                </a:solidFill>
                <a:latin typeface="Segoe Print" panose="02000600000000000000" pitchFamily="2" charset="0"/>
              </a:rPr>
              <a:t>X</a:t>
            </a:r>
          </a:p>
        </p:txBody>
      </p:sp>
    </p:spTree>
    <p:extLst>
      <p:ext uri="{BB962C8B-B14F-4D97-AF65-F5344CB8AC3E}">
        <p14:creationId xmlns:p14="http://schemas.microsoft.com/office/powerpoint/2010/main" val="1318639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1539E103-A467-42B1-801B-5360503EE041}"/>
              </a:ext>
            </a:extLst>
          </p:cNvPr>
          <p:cNvPicPr>
            <a:picLocks noChangeAspect="1"/>
          </p:cNvPicPr>
          <p:nvPr/>
        </p:nvPicPr>
        <p:blipFill rotWithShape="1">
          <a:blip r:embed="rId2">
            <a:extLst>
              <a:ext uri="{28A0092B-C50C-407E-A947-70E740481C1C}">
                <a14:useLocalDpi xmlns:a14="http://schemas.microsoft.com/office/drawing/2010/main" val="0"/>
              </a:ext>
            </a:extLst>
          </a:blip>
          <a:srcRect l="53411" t="49518" r="4799" b="20067"/>
          <a:stretch/>
        </p:blipFill>
        <p:spPr>
          <a:xfrm>
            <a:off x="875461" y="1009651"/>
            <a:ext cx="10466478" cy="5886458"/>
          </a:xfrm>
          <a:prstGeom prst="rect">
            <a:avLst/>
          </a:prstGeom>
          <a:effectLst/>
        </p:spPr>
      </p:pic>
      <p:sp>
        <p:nvSpPr>
          <p:cNvPr id="7" name="TextBox 6">
            <a:extLst>
              <a:ext uri="{FF2B5EF4-FFF2-40B4-BE49-F238E27FC236}">
                <a16:creationId xmlns:a16="http://schemas.microsoft.com/office/drawing/2014/main" id="{B015650E-FB11-4A3F-876B-5EB7BFC1AB3A}"/>
              </a:ext>
            </a:extLst>
          </p:cNvPr>
          <p:cNvSpPr txBox="1"/>
          <p:nvPr/>
        </p:nvSpPr>
        <p:spPr>
          <a:xfrm>
            <a:off x="1159761" y="6403665"/>
            <a:ext cx="747460" cy="492443"/>
          </a:xfrm>
          <a:prstGeom prst="rect">
            <a:avLst/>
          </a:prstGeom>
          <a:noFill/>
        </p:spPr>
        <p:txBody>
          <a:bodyPr wrap="square" rtlCol="0">
            <a:spAutoFit/>
          </a:bodyPr>
          <a:lstStyle/>
          <a:p>
            <a:pPr>
              <a:lnSpc>
                <a:spcPct val="75000"/>
              </a:lnSpc>
            </a:pPr>
            <a:r>
              <a:rPr lang="en-US" sz="3200" b="1" dirty="0">
                <a:solidFill>
                  <a:srgbClr val="0000FF"/>
                </a:solidFill>
                <a:latin typeface="Segoe Print" panose="02000600000000000000" pitchFamily="2" charset="0"/>
              </a:rPr>
              <a:t>X</a:t>
            </a:r>
          </a:p>
        </p:txBody>
      </p:sp>
    </p:spTree>
    <p:extLst>
      <p:ext uri="{BB962C8B-B14F-4D97-AF65-F5344CB8AC3E}">
        <p14:creationId xmlns:p14="http://schemas.microsoft.com/office/powerpoint/2010/main" val="30178977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1539E103-A467-42B1-801B-5360503EE041}"/>
              </a:ext>
            </a:extLst>
          </p:cNvPr>
          <p:cNvPicPr>
            <a:picLocks noChangeAspect="1"/>
          </p:cNvPicPr>
          <p:nvPr/>
        </p:nvPicPr>
        <p:blipFill rotWithShape="1">
          <a:blip r:embed="rId2">
            <a:extLst>
              <a:ext uri="{28A0092B-C50C-407E-A947-70E740481C1C}">
                <a14:useLocalDpi xmlns:a14="http://schemas.microsoft.com/office/drawing/2010/main" val="0"/>
              </a:ext>
            </a:extLst>
          </a:blip>
          <a:srcRect l="53411" t="84658" r="4799" b="8961"/>
          <a:stretch/>
        </p:blipFill>
        <p:spPr>
          <a:xfrm>
            <a:off x="646861" y="1333500"/>
            <a:ext cx="10466478" cy="1234963"/>
          </a:xfrm>
          <a:prstGeom prst="rect">
            <a:avLst/>
          </a:prstGeom>
          <a:effectLst/>
        </p:spPr>
      </p:pic>
    </p:spTree>
    <p:extLst>
      <p:ext uri="{BB962C8B-B14F-4D97-AF65-F5344CB8AC3E}">
        <p14:creationId xmlns:p14="http://schemas.microsoft.com/office/powerpoint/2010/main" val="24517701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9870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2D5649-CF30-4043-ADFA-A49DA9D6346D}"/>
              </a:ext>
            </a:extLst>
          </p:cNvPr>
          <p:cNvSpPr txBox="1"/>
          <p:nvPr/>
        </p:nvSpPr>
        <p:spPr>
          <a:xfrm>
            <a:off x="906765" y="1158273"/>
            <a:ext cx="10378469" cy="3970318"/>
          </a:xfrm>
          <a:prstGeom prst="rect">
            <a:avLst/>
          </a:prstGeom>
          <a:noFill/>
        </p:spPr>
        <p:txBody>
          <a:bodyPr wrap="square" rtlCol="0">
            <a:spAutoFit/>
          </a:bodyPr>
          <a:lstStyle/>
          <a:p>
            <a:r>
              <a:rPr lang="en-US" sz="2800" i="1" u="sng" dirty="0">
                <a:latin typeface="Arial" panose="020B0604020202020204" pitchFamily="34" charset="0"/>
                <a:cs typeface="Arial" panose="020B0604020202020204" pitchFamily="34" charset="0"/>
              </a:rPr>
              <a:t>Acts 17:10-11</a:t>
            </a:r>
          </a:p>
          <a:p>
            <a:r>
              <a:rPr lang="en-US" sz="2800" i="1" dirty="0">
                <a:latin typeface="Arial" panose="020B0604020202020204" pitchFamily="34" charset="0"/>
                <a:cs typeface="Arial" panose="020B0604020202020204" pitchFamily="34" charset="0"/>
              </a:rPr>
              <a:t> 10 Then the brethren immediately sent Paul and Silas away by night to Berea. When they arrived, they went into the synagogue of the Jews.</a:t>
            </a:r>
          </a:p>
          <a:p>
            <a:r>
              <a:rPr lang="en-US" sz="2800" i="1" dirty="0">
                <a:latin typeface="Arial" panose="020B0604020202020204" pitchFamily="34" charset="0"/>
                <a:cs typeface="Arial" panose="020B0604020202020204" pitchFamily="34" charset="0"/>
              </a:rPr>
              <a:t> 11 These were more fair-minded than those in Thessalonica, in that they received the word with all readiness, </a:t>
            </a:r>
            <a:br>
              <a:rPr lang="en-US" sz="2800" i="1" dirty="0">
                <a:latin typeface="Arial" panose="020B0604020202020204" pitchFamily="34" charset="0"/>
                <a:cs typeface="Arial" panose="020B0604020202020204" pitchFamily="34" charset="0"/>
              </a:rPr>
            </a:br>
            <a:r>
              <a:rPr lang="en-US" sz="2800" i="1" dirty="0">
                <a:latin typeface="Arial" panose="020B0604020202020204" pitchFamily="34" charset="0"/>
                <a:cs typeface="Arial" panose="020B0604020202020204" pitchFamily="34" charset="0"/>
              </a:rPr>
              <a:t>and searched the Scriptures daily </a:t>
            </a:r>
            <a:br>
              <a:rPr lang="en-US" sz="2800" i="1" dirty="0">
                <a:latin typeface="Arial" panose="020B0604020202020204" pitchFamily="34" charset="0"/>
                <a:cs typeface="Arial" panose="020B0604020202020204" pitchFamily="34" charset="0"/>
              </a:rPr>
            </a:br>
            <a:r>
              <a:rPr lang="en-US" sz="2800" i="1" dirty="0">
                <a:latin typeface="Arial" panose="020B0604020202020204" pitchFamily="34" charset="0"/>
                <a:cs typeface="Arial" panose="020B0604020202020204" pitchFamily="34" charset="0"/>
              </a:rPr>
              <a:t>to find out whether these things </a:t>
            </a:r>
            <a:br>
              <a:rPr lang="en-US" sz="2800" i="1" dirty="0">
                <a:latin typeface="Arial" panose="020B0604020202020204" pitchFamily="34" charset="0"/>
                <a:cs typeface="Arial" panose="020B0604020202020204" pitchFamily="34" charset="0"/>
              </a:rPr>
            </a:br>
            <a:r>
              <a:rPr lang="en-US" sz="2800" i="1" dirty="0">
                <a:latin typeface="Arial" panose="020B0604020202020204" pitchFamily="34" charset="0"/>
                <a:cs typeface="Arial" panose="020B0604020202020204" pitchFamily="34" charset="0"/>
              </a:rPr>
              <a:t>were so.</a:t>
            </a:r>
          </a:p>
        </p:txBody>
      </p:sp>
    </p:spTree>
    <p:extLst>
      <p:ext uri="{BB962C8B-B14F-4D97-AF65-F5344CB8AC3E}">
        <p14:creationId xmlns:p14="http://schemas.microsoft.com/office/powerpoint/2010/main" val="6421144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social media post&#10;&#10;Description automatically generated">
            <a:extLst>
              <a:ext uri="{FF2B5EF4-FFF2-40B4-BE49-F238E27FC236}">
                <a16:creationId xmlns:a16="http://schemas.microsoft.com/office/drawing/2014/main" id="{0BC53E54-056A-4EAA-AF37-B2C273F2BF44}"/>
              </a:ext>
            </a:extLst>
          </p:cNvPr>
          <p:cNvPicPr>
            <a:picLocks noChangeAspect="1"/>
          </p:cNvPicPr>
          <p:nvPr/>
        </p:nvPicPr>
        <p:blipFill rotWithShape="1">
          <a:blip r:embed="rId2">
            <a:extLst>
              <a:ext uri="{28A0092B-C50C-407E-A947-70E740481C1C}">
                <a14:useLocalDpi xmlns:a14="http://schemas.microsoft.com/office/drawing/2010/main" val="0"/>
              </a:ext>
            </a:extLst>
          </a:blip>
          <a:srcRect l="51288" t="4167" r="3422" b="39722"/>
          <a:stretch/>
        </p:blipFill>
        <p:spPr>
          <a:xfrm>
            <a:off x="-1" y="152400"/>
            <a:ext cx="6805377" cy="6515100"/>
          </a:xfrm>
          <a:prstGeom prst="rect">
            <a:avLst/>
          </a:prstGeom>
          <a:effectLst/>
        </p:spPr>
      </p:pic>
      <p:pic>
        <p:nvPicPr>
          <p:cNvPr id="3" name="Picture 2" descr="A screenshot of a social media post&#10;&#10;Description automatically generated">
            <a:extLst>
              <a:ext uri="{FF2B5EF4-FFF2-40B4-BE49-F238E27FC236}">
                <a16:creationId xmlns:a16="http://schemas.microsoft.com/office/drawing/2014/main" id="{49717D14-1145-4D59-AF83-27091CF1A2DE}"/>
              </a:ext>
            </a:extLst>
          </p:cNvPr>
          <p:cNvPicPr>
            <a:picLocks noChangeAspect="1"/>
          </p:cNvPicPr>
          <p:nvPr/>
        </p:nvPicPr>
        <p:blipFill rotWithShape="1">
          <a:blip r:embed="rId2">
            <a:extLst>
              <a:ext uri="{28A0092B-C50C-407E-A947-70E740481C1C}">
                <a14:useLocalDpi xmlns:a14="http://schemas.microsoft.com/office/drawing/2010/main" val="0"/>
              </a:ext>
            </a:extLst>
          </a:blip>
          <a:srcRect l="53219" t="60834" r="5998" b="15277"/>
          <a:stretch/>
        </p:blipFill>
        <p:spPr>
          <a:xfrm>
            <a:off x="5659179" y="3829050"/>
            <a:ext cx="6270994" cy="2838450"/>
          </a:xfrm>
          <a:prstGeom prst="rect">
            <a:avLst/>
          </a:prstGeom>
          <a:ln>
            <a:solidFill>
              <a:srgbClr val="0000FF"/>
            </a:solidFill>
          </a:ln>
          <a:effectLst/>
        </p:spPr>
      </p:pic>
    </p:spTree>
    <p:extLst>
      <p:ext uri="{BB962C8B-B14F-4D97-AF65-F5344CB8AC3E}">
        <p14:creationId xmlns:p14="http://schemas.microsoft.com/office/powerpoint/2010/main" val="3466105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848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social media post&#10;&#10;Description automatically generated">
            <a:extLst>
              <a:ext uri="{FF2B5EF4-FFF2-40B4-BE49-F238E27FC236}">
                <a16:creationId xmlns:a16="http://schemas.microsoft.com/office/drawing/2014/main" id="{D1EB1623-F760-443E-96A2-CD2D3ACA7FC8}"/>
              </a:ext>
            </a:extLst>
          </p:cNvPr>
          <p:cNvPicPr>
            <a:picLocks noChangeAspect="1"/>
          </p:cNvPicPr>
          <p:nvPr/>
        </p:nvPicPr>
        <p:blipFill rotWithShape="1">
          <a:blip r:embed="rId2">
            <a:extLst>
              <a:ext uri="{28A0092B-C50C-407E-A947-70E740481C1C}">
                <a14:useLocalDpi xmlns:a14="http://schemas.microsoft.com/office/drawing/2010/main" val="0"/>
              </a:ext>
            </a:extLst>
          </a:blip>
          <a:srcRect l="54056" t="11595" r="4035" b="78192"/>
          <a:stretch/>
        </p:blipFill>
        <p:spPr>
          <a:xfrm>
            <a:off x="847725" y="1292171"/>
            <a:ext cx="10496550" cy="1976473"/>
          </a:xfrm>
          <a:prstGeom prst="rect">
            <a:avLst/>
          </a:prstGeom>
          <a:effectLst/>
        </p:spPr>
      </p:pic>
      <p:sp>
        <p:nvSpPr>
          <p:cNvPr id="5" name="TextBox 4">
            <a:extLst>
              <a:ext uri="{FF2B5EF4-FFF2-40B4-BE49-F238E27FC236}">
                <a16:creationId xmlns:a16="http://schemas.microsoft.com/office/drawing/2014/main" id="{C14F9D89-79F6-4721-8ED6-AD7F5A620E04}"/>
              </a:ext>
            </a:extLst>
          </p:cNvPr>
          <p:cNvSpPr txBox="1"/>
          <p:nvPr/>
        </p:nvSpPr>
        <p:spPr>
          <a:xfrm>
            <a:off x="4241778" y="2389689"/>
            <a:ext cx="7277122" cy="492443"/>
          </a:xfrm>
          <a:prstGeom prst="rect">
            <a:avLst/>
          </a:prstGeom>
          <a:noFill/>
        </p:spPr>
        <p:txBody>
          <a:bodyPr wrap="square" rtlCol="0">
            <a:spAutoFit/>
          </a:bodyPr>
          <a:lstStyle/>
          <a:p>
            <a:pPr>
              <a:lnSpc>
                <a:spcPct val="75000"/>
              </a:lnSpc>
            </a:pPr>
            <a:r>
              <a:rPr lang="en-US" sz="3200" b="1" dirty="0">
                <a:solidFill>
                  <a:srgbClr val="0000FF"/>
                </a:solidFill>
                <a:latin typeface="Segoe Print" panose="02000600000000000000" pitchFamily="2" charset="0"/>
              </a:rPr>
              <a:t>Complete, thoroughly equipped</a:t>
            </a:r>
          </a:p>
        </p:txBody>
      </p:sp>
      <p:sp>
        <p:nvSpPr>
          <p:cNvPr id="6" name="TextBox 5">
            <a:extLst>
              <a:ext uri="{FF2B5EF4-FFF2-40B4-BE49-F238E27FC236}">
                <a16:creationId xmlns:a16="http://schemas.microsoft.com/office/drawing/2014/main" id="{6BCA0646-EE72-4BBD-8000-7FB5BF57505E}"/>
              </a:ext>
            </a:extLst>
          </p:cNvPr>
          <p:cNvSpPr txBox="1"/>
          <p:nvPr/>
        </p:nvSpPr>
        <p:spPr>
          <a:xfrm>
            <a:off x="316929" y="3531605"/>
            <a:ext cx="6207161" cy="3108543"/>
          </a:xfrm>
          <a:prstGeom prst="rect">
            <a:avLst/>
          </a:prstGeom>
          <a:noFill/>
        </p:spPr>
        <p:txBody>
          <a:bodyPr wrap="square" rtlCol="0">
            <a:spAutoFit/>
          </a:bodyPr>
          <a:lstStyle/>
          <a:p>
            <a:r>
              <a:rPr lang="en-US" sz="2800" i="1" dirty="0">
                <a:latin typeface="Arial" panose="020B0604020202020204" pitchFamily="34" charset="0"/>
                <a:cs typeface="Arial" panose="020B0604020202020204" pitchFamily="34" charset="0"/>
              </a:rPr>
              <a:t> 16 All Scripture is given by inspiration of God, and is profitable for doctrine, for reproof, for correction, for instruction in righteousness,</a:t>
            </a:r>
          </a:p>
          <a:p>
            <a:r>
              <a:rPr lang="en-US" sz="2800" i="1" dirty="0">
                <a:latin typeface="Arial" panose="020B0604020202020204" pitchFamily="34" charset="0"/>
                <a:cs typeface="Arial" panose="020B0604020202020204" pitchFamily="34" charset="0"/>
              </a:rPr>
              <a:t> 17 that the man of God may be complete, thoroughly equipped for every good work.</a:t>
            </a:r>
          </a:p>
        </p:txBody>
      </p:sp>
    </p:spTree>
    <p:extLst>
      <p:ext uri="{BB962C8B-B14F-4D97-AF65-F5344CB8AC3E}">
        <p14:creationId xmlns:p14="http://schemas.microsoft.com/office/powerpoint/2010/main" val="383359140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creenshot of a social media post&#10;&#10;Description automatically generated">
            <a:extLst>
              <a:ext uri="{FF2B5EF4-FFF2-40B4-BE49-F238E27FC236}">
                <a16:creationId xmlns:a16="http://schemas.microsoft.com/office/drawing/2014/main" id="{7F3AE778-C4F2-4114-9026-89C2738AFF74}"/>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54056" t="27480" r="4035" b="60634"/>
          <a:stretch/>
        </p:blipFill>
        <p:spPr>
          <a:xfrm>
            <a:off x="847725" y="1229672"/>
            <a:ext cx="10496550" cy="2300109"/>
          </a:xfrm>
          <a:prstGeom prst="rect">
            <a:avLst/>
          </a:prstGeom>
          <a:effectLst/>
        </p:spPr>
      </p:pic>
      <p:sp>
        <p:nvSpPr>
          <p:cNvPr id="13" name="TextBox 12">
            <a:extLst>
              <a:ext uri="{FF2B5EF4-FFF2-40B4-BE49-F238E27FC236}">
                <a16:creationId xmlns:a16="http://schemas.microsoft.com/office/drawing/2014/main" id="{686E0B27-8802-46A2-AF14-C1B34A6F3A96}"/>
              </a:ext>
            </a:extLst>
          </p:cNvPr>
          <p:cNvSpPr txBox="1"/>
          <p:nvPr/>
        </p:nvSpPr>
        <p:spPr>
          <a:xfrm>
            <a:off x="8848191" y="2941252"/>
            <a:ext cx="826751" cy="492443"/>
          </a:xfrm>
          <a:prstGeom prst="rect">
            <a:avLst/>
          </a:prstGeom>
          <a:noFill/>
        </p:spPr>
        <p:txBody>
          <a:bodyPr wrap="square" rtlCol="0">
            <a:spAutoFit/>
          </a:bodyPr>
          <a:lstStyle/>
          <a:p>
            <a:pPr>
              <a:lnSpc>
                <a:spcPct val="75000"/>
              </a:lnSpc>
            </a:pPr>
            <a:r>
              <a:rPr lang="en-US" sz="3200" b="1" dirty="0">
                <a:solidFill>
                  <a:srgbClr val="0000FF"/>
                </a:solidFill>
                <a:latin typeface="Segoe Print" panose="02000600000000000000" pitchFamily="2" charset="0"/>
              </a:rPr>
              <a:t>No</a:t>
            </a:r>
          </a:p>
        </p:txBody>
      </p:sp>
      <p:sp>
        <p:nvSpPr>
          <p:cNvPr id="9" name="TextBox 8">
            <a:extLst>
              <a:ext uri="{FF2B5EF4-FFF2-40B4-BE49-F238E27FC236}">
                <a16:creationId xmlns:a16="http://schemas.microsoft.com/office/drawing/2014/main" id="{08CEFF0B-FFD2-4E2A-8DA0-0522A8539815}"/>
              </a:ext>
            </a:extLst>
          </p:cNvPr>
          <p:cNvSpPr txBox="1"/>
          <p:nvPr/>
        </p:nvSpPr>
        <p:spPr>
          <a:xfrm>
            <a:off x="368300" y="3829554"/>
            <a:ext cx="5621534" cy="2246769"/>
          </a:xfrm>
          <a:prstGeom prst="rect">
            <a:avLst/>
          </a:prstGeom>
          <a:noFill/>
        </p:spPr>
        <p:txBody>
          <a:bodyPr wrap="square" rtlCol="0">
            <a:spAutoFit/>
          </a:bodyPr>
          <a:lstStyle/>
          <a:p>
            <a:r>
              <a:rPr lang="en-US" sz="2800" i="1" dirty="0">
                <a:latin typeface="Arial" panose="020B0604020202020204" pitchFamily="34" charset="0"/>
                <a:cs typeface="Arial" panose="020B0604020202020204" pitchFamily="34" charset="0"/>
              </a:rPr>
              <a:t> 3 as His divine power has given to us all things that pertain to life and godliness, through the knowledge of Him who called us by glory and virtue.</a:t>
            </a:r>
          </a:p>
        </p:txBody>
      </p:sp>
    </p:spTree>
    <p:extLst>
      <p:ext uri="{BB962C8B-B14F-4D97-AF65-F5344CB8AC3E}">
        <p14:creationId xmlns:p14="http://schemas.microsoft.com/office/powerpoint/2010/main" val="5021083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social media post&#10;&#10;Description automatically generated">
            <a:extLst>
              <a:ext uri="{FF2B5EF4-FFF2-40B4-BE49-F238E27FC236}">
                <a16:creationId xmlns:a16="http://schemas.microsoft.com/office/drawing/2014/main" id="{D1EB1623-F760-443E-96A2-CD2D3ACA7FC8}"/>
              </a:ext>
            </a:extLst>
          </p:cNvPr>
          <p:cNvPicPr>
            <a:picLocks noChangeAspect="1"/>
          </p:cNvPicPr>
          <p:nvPr/>
        </p:nvPicPr>
        <p:blipFill rotWithShape="1">
          <a:blip r:embed="rId2">
            <a:extLst>
              <a:ext uri="{28A0092B-C50C-407E-A947-70E740481C1C}">
                <a14:useLocalDpi xmlns:a14="http://schemas.microsoft.com/office/drawing/2010/main" val="0"/>
              </a:ext>
            </a:extLst>
          </a:blip>
          <a:srcRect l="54056" t="42916" r="4035" b="45009"/>
          <a:stretch/>
        </p:blipFill>
        <p:spPr>
          <a:xfrm>
            <a:off x="847725" y="1092200"/>
            <a:ext cx="10496550" cy="2336800"/>
          </a:xfrm>
          <a:prstGeom prst="rect">
            <a:avLst/>
          </a:prstGeom>
          <a:effectLst/>
        </p:spPr>
      </p:pic>
      <p:sp>
        <p:nvSpPr>
          <p:cNvPr id="13" name="TextBox 12">
            <a:extLst>
              <a:ext uri="{FF2B5EF4-FFF2-40B4-BE49-F238E27FC236}">
                <a16:creationId xmlns:a16="http://schemas.microsoft.com/office/drawing/2014/main" id="{686E0B27-8802-46A2-AF14-C1B34A6F3A96}"/>
              </a:ext>
            </a:extLst>
          </p:cNvPr>
          <p:cNvSpPr txBox="1"/>
          <p:nvPr/>
        </p:nvSpPr>
        <p:spPr>
          <a:xfrm>
            <a:off x="5682624" y="2936557"/>
            <a:ext cx="826751" cy="492443"/>
          </a:xfrm>
          <a:prstGeom prst="rect">
            <a:avLst/>
          </a:prstGeom>
          <a:noFill/>
        </p:spPr>
        <p:txBody>
          <a:bodyPr wrap="square" rtlCol="0">
            <a:spAutoFit/>
          </a:bodyPr>
          <a:lstStyle/>
          <a:p>
            <a:pPr>
              <a:lnSpc>
                <a:spcPct val="75000"/>
              </a:lnSpc>
            </a:pPr>
            <a:r>
              <a:rPr lang="en-US" sz="3200" b="1" dirty="0">
                <a:solidFill>
                  <a:srgbClr val="0000FF"/>
                </a:solidFill>
                <a:latin typeface="Segoe Print" panose="02000600000000000000" pitchFamily="2" charset="0"/>
              </a:rPr>
              <a:t>No</a:t>
            </a:r>
          </a:p>
        </p:txBody>
      </p:sp>
      <p:sp>
        <p:nvSpPr>
          <p:cNvPr id="8" name="TextBox 7">
            <a:extLst>
              <a:ext uri="{FF2B5EF4-FFF2-40B4-BE49-F238E27FC236}">
                <a16:creationId xmlns:a16="http://schemas.microsoft.com/office/drawing/2014/main" id="{A9F405CB-3B1A-4AA1-B458-AB677B0AF34D}"/>
              </a:ext>
            </a:extLst>
          </p:cNvPr>
          <p:cNvSpPr txBox="1"/>
          <p:nvPr/>
        </p:nvSpPr>
        <p:spPr>
          <a:xfrm>
            <a:off x="368300" y="3654896"/>
            <a:ext cx="5621534" cy="3108543"/>
          </a:xfrm>
          <a:prstGeom prst="rect">
            <a:avLst/>
          </a:prstGeom>
          <a:noFill/>
        </p:spPr>
        <p:txBody>
          <a:bodyPr wrap="square" rtlCol="0">
            <a:spAutoFit/>
          </a:bodyPr>
          <a:lstStyle/>
          <a:p>
            <a:r>
              <a:rPr lang="en-US" sz="2800" i="1" dirty="0">
                <a:latin typeface="Arial" panose="020B0604020202020204" pitchFamily="34" charset="0"/>
                <a:cs typeface="Arial" panose="020B0604020202020204" pitchFamily="34" charset="0"/>
              </a:rPr>
              <a:t> 3 Beloved, while I was very diligent to write to you concerning our common salvation, I found it necessary to write to you exhorting you to contend earnestly for the faith which was once for all delivered to the saints.</a:t>
            </a:r>
          </a:p>
        </p:txBody>
      </p:sp>
    </p:spTree>
    <p:extLst>
      <p:ext uri="{BB962C8B-B14F-4D97-AF65-F5344CB8AC3E}">
        <p14:creationId xmlns:p14="http://schemas.microsoft.com/office/powerpoint/2010/main" val="26082484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17F172E-705B-4882-8F37-FB73F569C082}"/>
              </a:ext>
            </a:extLst>
          </p:cNvPr>
          <p:cNvGrpSpPr/>
          <p:nvPr/>
        </p:nvGrpSpPr>
        <p:grpSpPr>
          <a:xfrm>
            <a:off x="1371600" y="1044256"/>
            <a:ext cx="9318780" cy="3325758"/>
            <a:chOff x="1371600" y="1044256"/>
            <a:chExt cx="9318780" cy="3325758"/>
          </a:xfrm>
        </p:grpSpPr>
        <p:pic>
          <p:nvPicPr>
            <p:cNvPr id="12" name="Picture 11" descr="A screenshot of a social media post&#10;&#10;Description automatically generated">
              <a:extLst>
                <a:ext uri="{FF2B5EF4-FFF2-40B4-BE49-F238E27FC236}">
                  <a16:creationId xmlns:a16="http://schemas.microsoft.com/office/drawing/2014/main" id="{7F3AE778-C4F2-4114-9026-89C2738AFF74}"/>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54056" t="60299" r="4035" b="20342"/>
            <a:stretch/>
          </p:blipFill>
          <p:spPr>
            <a:xfrm>
              <a:off x="1371600" y="1044256"/>
              <a:ext cx="9318780" cy="3325758"/>
            </a:xfrm>
            <a:prstGeom prst="rect">
              <a:avLst/>
            </a:prstGeom>
            <a:effectLst/>
          </p:spPr>
        </p:pic>
        <p:sp>
          <p:nvSpPr>
            <p:cNvPr id="2" name="Rectangle 1">
              <a:extLst>
                <a:ext uri="{FF2B5EF4-FFF2-40B4-BE49-F238E27FC236}">
                  <a16:creationId xmlns:a16="http://schemas.microsoft.com/office/drawing/2014/main" id="{5511E152-EF9E-4EFC-B221-90C9068F00CC}"/>
                </a:ext>
              </a:extLst>
            </p:cNvPr>
            <p:cNvSpPr/>
            <p:nvPr/>
          </p:nvSpPr>
          <p:spPr>
            <a:xfrm>
              <a:off x="4263775" y="4058292"/>
              <a:ext cx="6380252" cy="2909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6F6EEA90-D0F3-4936-BC1C-5E436B24C0FC}"/>
              </a:ext>
            </a:extLst>
          </p:cNvPr>
          <p:cNvSpPr txBox="1"/>
          <p:nvPr/>
        </p:nvSpPr>
        <p:spPr>
          <a:xfrm>
            <a:off x="3117224" y="3839557"/>
            <a:ext cx="826751" cy="492443"/>
          </a:xfrm>
          <a:prstGeom prst="rect">
            <a:avLst/>
          </a:prstGeom>
          <a:noFill/>
        </p:spPr>
        <p:txBody>
          <a:bodyPr wrap="square" rtlCol="0">
            <a:spAutoFit/>
          </a:bodyPr>
          <a:lstStyle/>
          <a:p>
            <a:pPr>
              <a:lnSpc>
                <a:spcPct val="75000"/>
              </a:lnSpc>
            </a:pPr>
            <a:r>
              <a:rPr lang="en-US" sz="3200" b="1" dirty="0">
                <a:solidFill>
                  <a:srgbClr val="0000FF"/>
                </a:solidFill>
                <a:latin typeface="Segoe Print" panose="02000600000000000000" pitchFamily="2" charset="0"/>
              </a:rPr>
              <a:t>No</a:t>
            </a:r>
          </a:p>
        </p:txBody>
      </p:sp>
    </p:spTree>
    <p:extLst>
      <p:ext uri="{BB962C8B-B14F-4D97-AF65-F5344CB8AC3E}">
        <p14:creationId xmlns:p14="http://schemas.microsoft.com/office/powerpoint/2010/main" val="20200474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303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ell phone&#10;&#10;Description automatically generated">
            <a:extLst>
              <a:ext uri="{FF2B5EF4-FFF2-40B4-BE49-F238E27FC236}">
                <a16:creationId xmlns:a16="http://schemas.microsoft.com/office/drawing/2014/main" id="{B70672FE-391E-4CF2-81B8-F43295FFCE2C}"/>
              </a:ext>
            </a:extLst>
          </p:cNvPr>
          <p:cNvPicPr>
            <a:picLocks noChangeAspect="1"/>
          </p:cNvPicPr>
          <p:nvPr/>
        </p:nvPicPr>
        <p:blipFill rotWithShape="1">
          <a:blip r:embed="rId2">
            <a:extLst>
              <a:ext uri="{28A0092B-C50C-407E-A947-70E740481C1C}">
                <a14:useLocalDpi xmlns:a14="http://schemas.microsoft.com/office/drawing/2010/main" val="0"/>
              </a:ext>
            </a:extLst>
          </a:blip>
          <a:srcRect l="54199" t="10418" r="4221" b="78792"/>
          <a:stretch/>
        </p:blipFill>
        <p:spPr>
          <a:xfrm>
            <a:off x="889000" y="1210357"/>
            <a:ext cx="10414000" cy="2088183"/>
          </a:xfrm>
          <a:prstGeom prst="rect">
            <a:avLst/>
          </a:prstGeom>
          <a:effectLst/>
        </p:spPr>
      </p:pic>
      <p:sp>
        <p:nvSpPr>
          <p:cNvPr id="4" name="TextBox 3">
            <a:extLst>
              <a:ext uri="{FF2B5EF4-FFF2-40B4-BE49-F238E27FC236}">
                <a16:creationId xmlns:a16="http://schemas.microsoft.com/office/drawing/2014/main" id="{0566C251-0ACF-4AD6-B2C8-5C5DD52544F8}"/>
              </a:ext>
            </a:extLst>
          </p:cNvPr>
          <p:cNvSpPr txBox="1"/>
          <p:nvPr/>
        </p:nvSpPr>
        <p:spPr>
          <a:xfrm>
            <a:off x="8874511" y="2535709"/>
            <a:ext cx="891789" cy="492443"/>
          </a:xfrm>
          <a:prstGeom prst="rect">
            <a:avLst/>
          </a:prstGeom>
          <a:noFill/>
        </p:spPr>
        <p:txBody>
          <a:bodyPr wrap="square" rtlCol="0">
            <a:spAutoFit/>
          </a:bodyPr>
          <a:lstStyle/>
          <a:p>
            <a:pPr>
              <a:lnSpc>
                <a:spcPct val="75000"/>
              </a:lnSpc>
            </a:pPr>
            <a:r>
              <a:rPr lang="en-US" sz="3200" b="1" dirty="0">
                <a:solidFill>
                  <a:srgbClr val="0000FF"/>
                </a:solidFill>
                <a:latin typeface="Segoe Print" panose="02000600000000000000" pitchFamily="2" charset="0"/>
              </a:rPr>
              <a:t>No</a:t>
            </a:r>
          </a:p>
        </p:txBody>
      </p:sp>
      <p:sp>
        <p:nvSpPr>
          <p:cNvPr id="5" name="TextBox 4">
            <a:extLst>
              <a:ext uri="{FF2B5EF4-FFF2-40B4-BE49-F238E27FC236}">
                <a16:creationId xmlns:a16="http://schemas.microsoft.com/office/drawing/2014/main" id="{288EE236-0B76-4880-AAAE-6384D7F548B0}"/>
              </a:ext>
            </a:extLst>
          </p:cNvPr>
          <p:cNvSpPr txBox="1"/>
          <p:nvPr/>
        </p:nvSpPr>
        <p:spPr>
          <a:xfrm>
            <a:off x="368300" y="3644622"/>
            <a:ext cx="5621534" cy="3108543"/>
          </a:xfrm>
          <a:prstGeom prst="rect">
            <a:avLst/>
          </a:prstGeom>
          <a:noFill/>
        </p:spPr>
        <p:txBody>
          <a:bodyPr wrap="square" rtlCol="0">
            <a:spAutoFit/>
          </a:bodyPr>
          <a:lstStyle/>
          <a:p>
            <a:r>
              <a:rPr lang="en-US" sz="2800" i="1" dirty="0">
                <a:latin typeface="Arial" panose="020B0604020202020204" pitchFamily="34" charset="0"/>
                <a:cs typeface="Arial" panose="020B0604020202020204" pitchFamily="34" charset="0"/>
              </a:rPr>
              <a:t> 6 Now these things, brethren, I have figuratively transferred to myself and Apollos for your sakes, that you may learn in us not to think beyond what is written, that none of you may be puffed up on behalf of one against the other.</a:t>
            </a:r>
          </a:p>
        </p:txBody>
      </p:sp>
    </p:spTree>
    <p:extLst>
      <p:ext uri="{BB962C8B-B14F-4D97-AF65-F5344CB8AC3E}">
        <p14:creationId xmlns:p14="http://schemas.microsoft.com/office/powerpoint/2010/main" val="42518416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DE05719D-D8F0-4A6E-84FB-6049BC2E02BB}"/>
              </a:ext>
            </a:extLst>
          </p:cNvPr>
          <p:cNvPicPr>
            <a:picLocks noChangeAspect="1"/>
          </p:cNvPicPr>
          <p:nvPr/>
        </p:nvPicPr>
        <p:blipFill rotWithShape="1">
          <a:blip r:embed="rId2">
            <a:extLst>
              <a:ext uri="{28A0092B-C50C-407E-A947-70E740481C1C}">
                <a14:useLocalDpi xmlns:a14="http://schemas.microsoft.com/office/drawing/2010/main" val="0"/>
              </a:ext>
            </a:extLst>
          </a:blip>
          <a:srcRect l="54199" t="26509" r="4221" b="62269"/>
          <a:stretch/>
        </p:blipFill>
        <p:spPr>
          <a:xfrm>
            <a:off x="889000" y="1214689"/>
            <a:ext cx="10414000" cy="2171700"/>
          </a:xfrm>
          <a:prstGeom prst="rect">
            <a:avLst/>
          </a:prstGeom>
          <a:effectLst/>
        </p:spPr>
      </p:pic>
      <p:sp>
        <p:nvSpPr>
          <p:cNvPr id="11" name="TextBox 10">
            <a:extLst>
              <a:ext uri="{FF2B5EF4-FFF2-40B4-BE49-F238E27FC236}">
                <a16:creationId xmlns:a16="http://schemas.microsoft.com/office/drawing/2014/main" id="{CCC88D14-BE68-4631-AEEF-0E0A805D242D}"/>
              </a:ext>
            </a:extLst>
          </p:cNvPr>
          <p:cNvSpPr txBox="1"/>
          <p:nvPr/>
        </p:nvSpPr>
        <p:spPr>
          <a:xfrm>
            <a:off x="7261611" y="2555322"/>
            <a:ext cx="891789" cy="492443"/>
          </a:xfrm>
          <a:prstGeom prst="rect">
            <a:avLst/>
          </a:prstGeom>
          <a:noFill/>
        </p:spPr>
        <p:txBody>
          <a:bodyPr wrap="square" rtlCol="0">
            <a:spAutoFit/>
          </a:bodyPr>
          <a:lstStyle/>
          <a:p>
            <a:pPr>
              <a:lnSpc>
                <a:spcPct val="75000"/>
              </a:lnSpc>
            </a:pPr>
            <a:r>
              <a:rPr lang="en-US" sz="3200" b="1" dirty="0">
                <a:solidFill>
                  <a:srgbClr val="0000FF"/>
                </a:solidFill>
                <a:latin typeface="Segoe Print" panose="02000600000000000000" pitchFamily="2" charset="0"/>
              </a:rPr>
              <a:t>No</a:t>
            </a:r>
          </a:p>
        </p:txBody>
      </p:sp>
      <p:sp>
        <p:nvSpPr>
          <p:cNvPr id="5" name="TextBox 4">
            <a:extLst>
              <a:ext uri="{FF2B5EF4-FFF2-40B4-BE49-F238E27FC236}">
                <a16:creationId xmlns:a16="http://schemas.microsoft.com/office/drawing/2014/main" id="{B0E13E90-BCBF-455F-BAFC-69F2EAD1BD86}"/>
              </a:ext>
            </a:extLst>
          </p:cNvPr>
          <p:cNvSpPr txBox="1"/>
          <p:nvPr/>
        </p:nvSpPr>
        <p:spPr>
          <a:xfrm>
            <a:off x="368300" y="3829554"/>
            <a:ext cx="5919484" cy="954107"/>
          </a:xfrm>
          <a:prstGeom prst="rect">
            <a:avLst/>
          </a:prstGeom>
          <a:noFill/>
        </p:spPr>
        <p:txBody>
          <a:bodyPr wrap="square" rtlCol="0">
            <a:spAutoFit/>
          </a:bodyPr>
          <a:lstStyle/>
          <a:p>
            <a:r>
              <a:rPr lang="en-US" sz="2800" i="1" dirty="0">
                <a:latin typeface="Arial" panose="020B0604020202020204" pitchFamily="34" charset="0"/>
                <a:cs typeface="Arial" panose="020B0604020202020204" pitchFamily="34" charset="0"/>
              </a:rPr>
              <a:t> 11 If anyone speaks, let him speak as the oracles of God.</a:t>
            </a:r>
          </a:p>
        </p:txBody>
      </p:sp>
    </p:spTree>
    <p:extLst>
      <p:ext uri="{BB962C8B-B14F-4D97-AF65-F5344CB8AC3E}">
        <p14:creationId xmlns:p14="http://schemas.microsoft.com/office/powerpoint/2010/main" val="6789475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57C6DE0-6BDE-4B48-94AB-F1D7DD90FC56}"/>
              </a:ext>
            </a:extLst>
          </p:cNvPr>
          <p:cNvPicPr>
            <a:picLocks noChangeAspect="1"/>
          </p:cNvPicPr>
          <p:nvPr/>
        </p:nvPicPr>
        <p:blipFill rotWithShape="1">
          <a:blip r:embed="rId2">
            <a:extLst>
              <a:ext uri="{28A0092B-C50C-407E-A947-70E740481C1C}">
                <a14:useLocalDpi xmlns:a14="http://schemas.microsoft.com/office/drawing/2010/main" val="0"/>
              </a:ext>
            </a:extLst>
          </a:blip>
          <a:srcRect l="53220" t="10417" r="5354" b="68642"/>
          <a:stretch/>
        </p:blipFill>
        <p:spPr>
          <a:xfrm>
            <a:off x="335754" y="1173475"/>
            <a:ext cx="11363179" cy="4438651"/>
          </a:xfrm>
          <a:prstGeom prst="rect">
            <a:avLst/>
          </a:prstGeom>
        </p:spPr>
      </p:pic>
      <p:sp>
        <p:nvSpPr>
          <p:cNvPr id="6" name="TextBox 5">
            <a:extLst>
              <a:ext uri="{FF2B5EF4-FFF2-40B4-BE49-F238E27FC236}">
                <a16:creationId xmlns:a16="http://schemas.microsoft.com/office/drawing/2014/main" id="{62676F89-C42C-4D96-B0F1-5A839C1CE309}"/>
              </a:ext>
            </a:extLst>
          </p:cNvPr>
          <p:cNvSpPr txBox="1"/>
          <p:nvPr/>
        </p:nvSpPr>
        <p:spPr>
          <a:xfrm>
            <a:off x="9117981" y="3516758"/>
            <a:ext cx="1129181" cy="492443"/>
          </a:xfrm>
          <a:prstGeom prst="rect">
            <a:avLst/>
          </a:prstGeom>
          <a:noFill/>
        </p:spPr>
        <p:txBody>
          <a:bodyPr wrap="square" rtlCol="0">
            <a:spAutoFit/>
          </a:bodyPr>
          <a:lstStyle/>
          <a:p>
            <a:pPr>
              <a:lnSpc>
                <a:spcPct val="75000"/>
              </a:lnSpc>
            </a:pPr>
            <a:r>
              <a:rPr lang="en-US" sz="3200" b="1" dirty="0">
                <a:solidFill>
                  <a:srgbClr val="0000FF"/>
                </a:solidFill>
                <a:latin typeface="Segoe Print" panose="02000600000000000000" pitchFamily="2" charset="0"/>
              </a:rPr>
              <a:t>Yes</a:t>
            </a:r>
          </a:p>
        </p:txBody>
      </p:sp>
      <p:sp>
        <p:nvSpPr>
          <p:cNvPr id="5" name="TextBox 4">
            <a:extLst>
              <a:ext uri="{FF2B5EF4-FFF2-40B4-BE49-F238E27FC236}">
                <a16:creationId xmlns:a16="http://schemas.microsoft.com/office/drawing/2014/main" id="{D5CBD11D-EEA3-497F-84F3-64E5BB8BB6CE}"/>
              </a:ext>
            </a:extLst>
          </p:cNvPr>
          <p:cNvSpPr txBox="1"/>
          <p:nvPr/>
        </p:nvSpPr>
        <p:spPr>
          <a:xfrm>
            <a:off x="882005" y="5684525"/>
            <a:ext cx="6394809" cy="954107"/>
          </a:xfrm>
          <a:prstGeom prst="rect">
            <a:avLst/>
          </a:prstGeom>
          <a:noFill/>
        </p:spPr>
        <p:txBody>
          <a:bodyPr wrap="square" rtlCol="0">
            <a:spAutoFit/>
          </a:bodyPr>
          <a:lstStyle/>
          <a:p>
            <a:pPr algn="ctr"/>
            <a:r>
              <a:rPr lang="en-US" sz="2800" i="1" dirty="0">
                <a:latin typeface="Arial" panose="020B0604020202020204" pitchFamily="34" charset="0"/>
                <a:cs typeface="Arial" panose="020B0604020202020204" pitchFamily="34" charset="0"/>
              </a:rPr>
              <a:t>To study this topic, visit pblcoc.org or ApologeticsPress.org</a:t>
            </a:r>
          </a:p>
        </p:txBody>
      </p:sp>
    </p:spTree>
    <p:extLst>
      <p:ext uri="{BB962C8B-B14F-4D97-AF65-F5344CB8AC3E}">
        <p14:creationId xmlns:p14="http://schemas.microsoft.com/office/powerpoint/2010/main" val="17881069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cell phone&#10;&#10;Description automatically generated">
            <a:extLst>
              <a:ext uri="{FF2B5EF4-FFF2-40B4-BE49-F238E27FC236}">
                <a16:creationId xmlns:a16="http://schemas.microsoft.com/office/drawing/2014/main" id="{FD5F9D17-8235-4264-9439-0E1FC1F9CF30}"/>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54199" t="43159" r="4221" b="44832"/>
          <a:stretch/>
        </p:blipFill>
        <p:spPr>
          <a:xfrm>
            <a:off x="889000" y="1279423"/>
            <a:ext cx="10414000" cy="2324100"/>
          </a:xfrm>
          <a:prstGeom prst="rect">
            <a:avLst/>
          </a:prstGeom>
          <a:effectLst/>
        </p:spPr>
      </p:pic>
      <p:sp>
        <p:nvSpPr>
          <p:cNvPr id="4" name="TextBox 3">
            <a:extLst>
              <a:ext uri="{FF2B5EF4-FFF2-40B4-BE49-F238E27FC236}">
                <a16:creationId xmlns:a16="http://schemas.microsoft.com/office/drawing/2014/main" id="{0566C251-0ACF-4AD6-B2C8-5C5DD52544F8}"/>
              </a:ext>
            </a:extLst>
          </p:cNvPr>
          <p:cNvSpPr txBox="1"/>
          <p:nvPr/>
        </p:nvSpPr>
        <p:spPr>
          <a:xfrm>
            <a:off x="8874511" y="3070908"/>
            <a:ext cx="891789" cy="492443"/>
          </a:xfrm>
          <a:prstGeom prst="rect">
            <a:avLst/>
          </a:prstGeom>
          <a:noFill/>
        </p:spPr>
        <p:txBody>
          <a:bodyPr wrap="square" rtlCol="0">
            <a:spAutoFit/>
          </a:bodyPr>
          <a:lstStyle/>
          <a:p>
            <a:pPr>
              <a:lnSpc>
                <a:spcPct val="75000"/>
              </a:lnSpc>
            </a:pPr>
            <a:r>
              <a:rPr lang="en-US" sz="3200" b="1" dirty="0">
                <a:solidFill>
                  <a:srgbClr val="0000FF"/>
                </a:solidFill>
                <a:latin typeface="Segoe Print" panose="02000600000000000000" pitchFamily="2" charset="0"/>
              </a:rPr>
              <a:t>No</a:t>
            </a:r>
          </a:p>
        </p:txBody>
      </p:sp>
      <p:sp>
        <p:nvSpPr>
          <p:cNvPr id="8" name="TextBox 7">
            <a:extLst>
              <a:ext uri="{FF2B5EF4-FFF2-40B4-BE49-F238E27FC236}">
                <a16:creationId xmlns:a16="http://schemas.microsoft.com/office/drawing/2014/main" id="{D8726FCA-42DF-4C45-8A42-E76ACCEEFBCF}"/>
              </a:ext>
            </a:extLst>
          </p:cNvPr>
          <p:cNvSpPr txBox="1"/>
          <p:nvPr/>
        </p:nvSpPr>
        <p:spPr>
          <a:xfrm>
            <a:off x="368299" y="3624074"/>
            <a:ext cx="5960582" cy="3108543"/>
          </a:xfrm>
          <a:prstGeom prst="rect">
            <a:avLst/>
          </a:prstGeom>
          <a:noFill/>
        </p:spPr>
        <p:txBody>
          <a:bodyPr wrap="square" rtlCol="0">
            <a:spAutoFit/>
          </a:bodyPr>
          <a:lstStyle/>
          <a:p>
            <a:r>
              <a:rPr lang="en-US" sz="2800" i="1" dirty="0">
                <a:latin typeface="Arial" panose="020B0604020202020204" pitchFamily="34" charset="0"/>
                <a:cs typeface="Arial" panose="020B0604020202020204" pitchFamily="34" charset="0"/>
              </a:rPr>
              <a:t>10 Now I plead with you, brethren, by the name of our Lord Jesus Christ, that you all speak the same thing, and that there be no divisions among you, but that you be perfectly joined together in the same mind and in the same judgment.</a:t>
            </a:r>
          </a:p>
        </p:txBody>
      </p:sp>
    </p:spTree>
    <p:extLst>
      <p:ext uri="{BB962C8B-B14F-4D97-AF65-F5344CB8AC3E}">
        <p14:creationId xmlns:p14="http://schemas.microsoft.com/office/powerpoint/2010/main" val="12839112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DE05719D-D8F0-4A6E-84FB-6049BC2E02BB}"/>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54199" t="59041" r="4221" b="30461"/>
          <a:stretch/>
        </p:blipFill>
        <p:spPr>
          <a:xfrm>
            <a:off x="889000" y="1223050"/>
            <a:ext cx="10414000" cy="2031595"/>
          </a:xfrm>
          <a:prstGeom prst="rect">
            <a:avLst/>
          </a:prstGeom>
          <a:effectLst/>
        </p:spPr>
      </p:pic>
      <p:sp>
        <p:nvSpPr>
          <p:cNvPr id="8" name="TextBox 7">
            <a:extLst>
              <a:ext uri="{FF2B5EF4-FFF2-40B4-BE49-F238E27FC236}">
                <a16:creationId xmlns:a16="http://schemas.microsoft.com/office/drawing/2014/main" id="{82168FD7-C645-4D19-9D61-9EF535935E30}"/>
              </a:ext>
            </a:extLst>
          </p:cNvPr>
          <p:cNvSpPr txBox="1"/>
          <p:nvPr/>
        </p:nvSpPr>
        <p:spPr>
          <a:xfrm>
            <a:off x="368299" y="3624074"/>
            <a:ext cx="5960582" cy="2677656"/>
          </a:xfrm>
          <a:prstGeom prst="rect">
            <a:avLst/>
          </a:prstGeom>
          <a:noFill/>
        </p:spPr>
        <p:txBody>
          <a:bodyPr wrap="square" rtlCol="0">
            <a:spAutoFit/>
          </a:bodyPr>
          <a:lstStyle/>
          <a:p>
            <a:r>
              <a:rPr lang="en-US" sz="2800" i="1" dirty="0">
                <a:latin typeface="Arial" panose="020B0604020202020204" pitchFamily="34" charset="0"/>
                <a:cs typeface="Arial" panose="020B0604020202020204" pitchFamily="34" charset="0"/>
              </a:rPr>
              <a:t>2 John 9</a:t>
            </a:r>
          </a:p>
          <a:p>
            <a:r>
              <a:rPr lang="en-US" sz="2800" i="1" dirty="0">
                <a:latin typeface="Arial" panose="020B0604020202020204" pitchFamily="34" charset="0"/>
                <a:cs typeface="Arial" panose="020B0604020202020204" pitchFamily="34" charset="0"/>
              </a:rPr>
              <a:t>Whoever transgresses and does not abide in the doctrine of Christ does not have God. He who abides in the doctrine of Christ has both the Father and the Son.</a:t>
            </a:r>
          </a:p>
        </p:txBody>
      </p:sp>
    </p:spTree>
    <p:extLst>
      <p:ext uri="{BB962C8B-B14F-4D97-AF65-F5344CB8AC3E}">
        <p14:creationId xmlns:p14="http://schemas.microsoft.com/office/powerpoint/2010/main" val="25918885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DE05719D-D8F0-4A6E-84FB-6049BC2E02BB}"/>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54199" t="59041" r="4221" b="30461"/>
          <a:stretch/>
        </p:blipFill>
        <p:spPr>
          <a:xfrm>
            <a:off x="889000" y="1223050"/>
            <a:ext cx="10414000" cy="2031595"/>
          </a:xfrm>
          <a:prstGeom prst="rect">
            <a:avLst/>
          </a:prstGeom>
          <a:effectLst/>
        </p:spPr>
      </p:pic>
      <p:sp>
        <p:nvSpPr>
          <p:cNvPr id="11" name="TextBox 10">
            <a:extLst>
              <a:ext uri="{FF2B5EF4-FFF2-40B4-BE49-F238E27FC236}">
                <a16:creationId xmlns:a16="http://schemas.microsoft.com/office/drawing/2014/main" id="{CCC88D14-BE68-4631-AEEF-0E0A805D242D}"/>
              </a:ext>
            </a:extLst>
          </p:cNvPr>
          <p:cNvSpPr txBox="1"/>
          <p:nvPr/>
        </p:nvSpPr>
        <p:spPr>
          <a:xfrm>
            <a:off x="4308861" y="2555325"/>
            <a:ext cx="891789" cy="492443"/>
          </a:xfrm>
          <a:prstGeom prst="rect">
            <a:avLst/>
          </a:prstGeom>
          <a:noFill/>
        </p:spPr>
        <p:txBody>
          <a:bodyPr wrap="square" rtlCol="0">
            <a:spAutoFit/>
          </a:bodyPr>
          <a:lstStyle/>
          <a:p>
            <a:pPr>
              <a:lnSpc>
                <a:spcPct val="75000"/>
              </a:lnSpc>
            </a:pPr>
            <a:r>
              <a:rPr lang="en-US" sz="3200" b="1" dirty="0">
                <a:solidFill>
                  <a:srgbClr val="0000FF"/>
                </a:solidFill>
                <a:latin typeface="Segoe Print" panose="02000600000000000000" pitchFamily="2" charset="0"/>
              </a:rPr>
              <a:t>No</a:t>
            </a:r>
          </a:p>
        </p:txBody>
      </p:sp>
      <p:sp>
        <p:nvSpPr>
          <p:cNvPr id="9" name="TextBox 8">
            <a:extLst>
              <a:ext uri="{FF2B5EF4-FFF2-40B4-BE49-F238E27FC236}">
                <a16:creationId xmlns:a16="http://schemas.microsoft.com/office/drawing/2014/main" id="{00B38B26-4F2C-4B01-AA0B-18CBF114EB90}"/>
              </a:ext>
            </a:extLst>
          </p:cNvPr>
          <p:cNvSpPr txBox="1"/>
          <p:nvPr/>
        </p:nvSpPr>
        <p:spPr>
          <a:xfrm>
            <a:off x="368299" y="3624074"/>
            <a:ext cx="5960582" cy="2677656"/>
          </a:xfrm>
          <a:prstGeom prst="rect">
            <a:avLst/>
          </a:prstGeom>
          <a:noFill/>
        </p:spPr>
        <p:txBody>
          <a:bodyPr wrap="square" rtlCol="0">
            <a:spAutoFit/>
          </a:bodyPr>
          <a:lstStyle/>
          <a:p>
            <a:r>
              <a:rPr lang="en-US" sz="2800" i="1" dirty="0">
                <a:latin typeface="Arial" panose="020B0604020202020204" pitchFamily="34" charset="0"/>
                <a:cs typeface="Arial" panose="020B0604020202020204" pitchFamily="34" charset="0"/>
              </a:rPr>
              <a:t>Revelation 22:18</a:t>
            </a:r>
          </a:p>
          <a:p>
            <a:r>
              <a:rPr lang="en-US" sz="2800" i="1" dirty="0">
                <a:latin typeface="Arial" panose="020B0604020202020204" pitchFamily="34" charset="0"/>
                <a:cs typeface="Arial" panose="020B0604020202020204" pitchFamily="34" charset="0"/>
              </a:rPr>
              <a:t>For I testify to everyone who hears the words of the prophecy of this book: If anyone adds to these things, God will add to him the plagues that are written in this book;</a:t>
            </a:r>
          </a:p>
        </p:txBody>
      </p:sp>
    </p:spTree>
    <p:extLst>
      <p:ext uri="{BB962C8B-B14F-4D97-AF65-F5344CB8AC3E}">
        <p14:creationId xmlns:p14="http://schemas.microsoft.com/office/powerpoint/2010/main" val="39156875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DE05719D-D8F0-4A6E-84FB-6049BC2E02BB}"/>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54199" t="75373" r="4221" b="12694"/>
          <a:stretch/>
        </p:blipFill>
        <p:spPr>
          <a:xfrm>
            <a:off x="889000" y="1259422"/>
            <a:ext cx="10414000" cy="2309122"/>
          </a:xfrm>
          <a:prstGeom prst="rect">
            <a:avLst/>
          </a:prstGeom>
          <a:effectLst/>
        </p:spPr>
      </p:pic>
      <p:sp>
        <p:nvSpPr>
          <p:cNvPr id="4" name="TextBox 3">
            <a:extLst>
              <a:ext uri="{FF2B5EF4-FFF2-40B4-BE49-F238E27FC236}">
                <a16:creationId xmlns:a16="http://schemas.microsoft.com/office/drawing/2014/main" id="{0566C251-0ACF-4AD6-B2C8-5C5DD52544F8}"/>
              </a:ext>
            </a:extLst>
          </p:cNvPr>
          <p:cNvSpPr txBox="1"/>
          <p:nvPr/>
        </p:nvSpPr>
        <p:spPr>
          <a:xfrm>
            <a:off x="9012159" y="3076101"/>
            <a:ext cx="891789" cy="492443"/>
          </a:xfrm>
          <a:prstGeom prst="rect">
            <a:avLst/>
          </a:prstGeom>
          <a:noFill/>
        </p:spPr>
        <p:txBody>
          <a:bodyPr wrap="square" rtlCol="0">
            <a:spAutoFit/>
          </a:bodyPr>
          <a:lstStyle/>
          <a:p>
            <a:pPr>
              <a:lnSpc>
                <a:spcPct val="75000"/>
              </a:lnSpc>
            </a:pPr>
            <a:r>
              <a:rPr lang="en-US" sz="3200" b="1" dirty="0">
                <a:solidFill>
                  <a:srgbClr val="0000FF"/>
                </a:solidFill>
                <a:latin typeface="Segoe Print" panose="02000600000000000000" pitchFamily="2" charset="0"/>
              </a:rPr>
              <a:t>No</a:t>
            </a:r>
          </a:p>
        </p:txBody>
      </p:sp>
      <p:sp>
        <p:nvSpPr>
          <p:cNvPr id="5" name="TextBox 4">
            <a:extLst>
              <a:ext uri="{FF2B5EF4-FFF2-40B4-BE49-F238E27FC236}">
                <a16:creationId xmlns:a16="http://schemas.microsoft.com/office/drawing/2014/main" id="{0D9F275D-C8C9-41BE-B7D2-3778756E4E82}"/>
              </a:ext>
            </a:extLst>
          </p:cNvPr>
          <p:cNvSpPr txBox="1"/>
          <p:nvPr/>
        </p:nvSpPr>
        <p:spPr>
          <a:xfrm>
            <a:off x="368299" y="4517919"/>
            <a:ext cx="7183208" cy="2246769"/>
          </a:xfrm>
          <a:prstGeom prst="rect">
            <a:avLst/>
          </a:prstGeom>
          <a:noFill/>
        </p:spPr>
        <p:txBody>
          <a:bodyPr wrap="square" rtlCol="0">
            <a:spAutoFit/>
          </a:bodyPr>
          <a:lstStyle/>
          <a:p>
            <a:r>
              <a:rPr lang="en-US" sz="2800" i="1" dirty="0">
                <a:latin typeface="Arial" panose="020B0604020202020204" pitchFamily="34" charset="0"/>
                <a:cs typeface="Arial" panose="020B0604020202020204" pitchFamily="34" charset="0"/>
              </a:rPr>
              <a:t>Revelation 22:19 – and if anyone takes away from the words of the book of this prophecy, God shall take away his part from the Book of Life, from the holy city, and from the things which are written in this book.</a:t>
            </a:r>
          </a:p>
        </p:txBody>
      </p:sp>
      <p:pic>
        <p:nvPicPr>
          <p:cNvPr id="6" name="Picture 5" descr="A screenshot of a cell phone&#10;&#10;Description automatically generated">
            <a:extLst>
              <a:ext uri="{FF2B5EF4-FFF2-40B4-BE49-F238E27FC236}">
                <a16:creationId xmlns:a16="http://schemas.microsoft.com/office/drawing/2014/main" id="{E320CEF2-053A-4C91-93D3-D55A43450E47}"/>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54199" t="87872" r="4221" b="6908"/>
          <a:stretch/>
        </p:blipFill>
        <p:spPr>
          <a:xfrm>
            <a:off x="1125302" y="3513764"/>
            <a:ext cx="9775575" cy="948340"/>
          </a:xfrm>
          <a:prstGeom prst="rect">
            <a:avLst/>
          </a:prstGeom>
          <a:effectLst/>
        </p:spPr>
      </p:pic>
    </p:spTree>
    <p:extLst>
      <p:ext uri="{BB962C8B-B14F-4D97-AF65-F5344CB8AC3E}">
        <p14:creationId xmlns:p14="http://schemas.microsoft.com/office/powerpoint/2010/main" val="1280989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556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screenshot&#10;&#10;Description automatically generated">
            <a:extLst>
              <a:ext uri="{FF2B5EF4-FFF2-40B4-BE49-F238E27FC236}">
                <a16:creationId xmlns:a16="http://schemas.microsoft.com/office/drawing/2014/main" id="{A717F7E3-9DAF-4E5B-A809-A4DAE4CC97E3}"/>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54245" t="9992" r="4226" b="76666"/>
          <a:stretch/>
        </p:blipFill>
        <p:spPr>
          <a:xfrm>
            <a:off x="895350" y="1119435"/>
            <a:ext cx="10401300" cy="2582615"/>
          </a:xfrm>
          <a:prstGeom prst="rect">
            <a:avLst/>
          </a:prstGeom>
          <a:effectLst/>
        </p:spPr>
      </p:pic>
      <p:sp>
        <p:nvSpPr>
          <p:cNvPr id="5" name="TextBox 4">
            <a:extLst>
              <a:ext uri="{FF2B5EF4-FFF2-40B4-BE49-F238E27FC236}">
                <a16:creationId xmlns:a16="http://schemas.microsoft.com/office/drawing/2014/main" id="{6B72B234-2118-4A2F-B615-080168053D58}"/>
              </a:ext>
            </a:extLst>
          </p:cNvPr>
          <p:cNvSpPr txBox="1"/>
          <p:nvPr/>
        </p:nvSpPr>
        <p:spPr>
          <a:xfrm>
            <a:off x="4502308" y="3094150"/>
            <a:ext cx="5529715" cy="492443"/>
          </a:xfrm>
          <a:prstGeom prst="rect">
            <a:avLst/>
          </a:prstGeom>
          <a:noFill/>
        </p:spPr>
        <p:txBody>
          <a:bodyPr wrap="square" rtlCol="0">
            <a:spAutoFit/>
          </a:bodyPr>
          <a:lstStyle/>
          <a:p>
            <a:pPr>
              <a:lnSpc>
                <a:spcPct val="75000"/>
              </a:lnSpc>
            </a:pPr>
            <a:r>
              <a:rPr lang="en-US" sz="3200" b="1" dirty="0">
                <a:solidFill>
                  <a:srgbClr val="0000FF"/>
                </a:solidFill>
                <a:latin typeface="Segoe Print" panose="02000600000000000000" pitchFamily="2" charset="0"/>
              </a:rPr>
              <a:t>God did not respect Cain </a:t>
            </a:r>
          </a:p>
        </p:txBody>
      </p:sp>
      <p:sp>
        <p:nvSpPr>
          <p:cNvPr id="6" name="TextBox 5">
            <a:extLst>
              <a:ext uri="{FF2B5EF4-FFF2-40B4-BE49-F238E27FC236}">
                <a16:creationId xmlns:a16="http://schemas.microsoft.com/office/drawing/2014/main" id="{2F67AC4E-A49C-402A-A655-FAB670E51CD2}"/>
              </a:ext>
            </a:extLst>
          </p:cNvPr>
          <p:cNvSpPr txBox="1"/>
          <p:nvPr/>
        </p:nvSpPr>
        <p:spPr>
          <a:xfrm>
            <a:off x="368300" y="3552156"/>
            <a:ext cx="5621534" cy="3208571"/>
          </a:xfrm>
          <a:prstGeom prst="rect">
            <a:avLst/>
          </a:prstGeom>
          <a:noFill/>
        </p:spPr>
        <p:txBody>
          <a:bodyPr wrap="square" rtlCol="0">
            <a:spAutoFit/>
          </a:bodyPr>
          <a:lstStyle/>
          <a:p>
            <a:pPr>
              <a:lnSpc>
                <a:spcPct val="90000"/>
              </a:lnSpc>
            </a:pPr>
            <a:r>
              <a:rPr lang="en-US" sz="2500" i="1" dirty="0">
                <a:latin typeface="Arial" panose="020B0604020202020204" pitchFamily="34" charset="0"/>
                <a:cs typeface="Arial" panose="020B0604020202020204" pitchFamily="34" charset="0"/>
              </a:rPr>
              <a:t> 3 And in the process of time it came to pass that Cain brought an offering of the fruit of the ground to the LORD.</a:t>
            </a:r>
          </a:p>
          <a:p>
            <a:pPr>
              <a:lnSpc>
                <a:spcPct val="90000"/>
              </a:lnSpc>
            </a:pPr>
            <a:r>
              <a:rPr lang="en-US" sz="2500" i="1" dirty="0">
                <a:latin typeface="Arial" panose="020B0604020202020204" pitchFamily="34" charset="0"/>
                <a:cs typeface="Arial" panose="020B0604020202020204" pitchFamily="34" charset="0"/>
              </a:rPr>
              <a:t> 4 Abel also brought of the firstborn of his flock and of their fat. And the LORD respected Abel and his offering,</a:t>
            </a:r>
          </a:p>
          <a:p>
            <a:pPr>
              <a:lnSpc>
                <a:spcPct val="90000"/>
              </a:lnSpc>
            </a:pPr>
            <a:r>
              <a:rPr lang="en-US" sz="2500" i="1" dirty="0">
                <a:latin typeface="Arial" panose="020B0604020202020204" pitchFamily="34" charset="0"/>
                <a:cs typeface="Arial" panose="020B0604020202020204" pitchFamily="34" charset="0"/>
              </a:rPr>
              <a:t> 5 but He did not respect Cain and his offering. And Cain was very angry, and his countenance fell.</a:t>
            </a:r>
          </a:p>
        </p:txBody>
      </p:sp>
      <p:sp>
        <p:nvSpPr>
          <p:cNvPr id="2" name="TextBox 1">
            <a:extLst>
              <a:ext uri="{FF2B5EF4-FFF2-40B4-BE49-F238E27FC236}">
                <a16:creationId xmlns:a16="http://schemas.microsoft.com/office/drawing/2014/main" id="{EA1D2CC7-1D1E-45F0-B454-E1DB3EBD642A}"/>
              </a:ext>
            </a:extLst>
          </p:cNvPr>
          <p:cNvSpPr txBox="1"/>
          <p:nvPr/>
        </p:nvSpPr>
        <p:spPr>
          <a:xfrm>
            <a:off x="6678204" y="2578813"/>
            <a:ext cx="3369924" cy="400110"/>
          </a:xfrm>
          <a:prstGeom prst="rect">
            <a:avLst/>
          </a:prstGeom>
          <a:noFill/>
        </p:spPr>
        <p:txBody>
          <a:bodyPr wrap="square" rtlCol="0">
            <a:spAutoFit/>
          </a:bodyPr>
          <a:lstStyle/>
          <a:p>
            <a:r>
              <a:rPr lang="en-US" sz="2000" dirty="0">
                <a:latin typeface="Futura Md BT" panose="020B0802020204020204" pitchFamily="34" charset="0"/>
              </a:rPr>
              <a:t>(See also Hebrews 11:4)</a:t>
            </a:r>
          </a:p>
        </p:txBody>
      </p:sp>
    </p:spTree>
    <p:extLst>
      <p:ext uri="{BB962C8B-B14F-4D97-AF65-F5344CB8AC3E}">
        <p14:creationId xmlns:p14="http://schemas.microsoft.com/office/powerpoint/2010/main" val="35121755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screenshot&#10;&#10;Description automatically generated">
            <a:extLst>
              <a:ext uri="{FF2B5EF4-FFF2-40B4-BE49-F238E27FC236}">
                <a16:creationId xmlns:a16="http://schemas.microsoft.com/office/drawing/2014/main" id="{95441058-6F6F-4125-886F-DE7D009F8014}"/>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54245" t="26579" r="4226" b="60642"/>
          <a:stretch/>
        </p:blipFill>
        <p:spPr>
          <a:xfrm>
            <a:off x="889000" y="1229684"/>
            <a:ext cx="10401300" cy="2473853"/>
          </a:xfrm>
          <a:prstGeom prst="rect">
            <a:avLst/>
          </a:prstGeom>
          <a:effectLst/>
        </p:spPr>
      </p:pic>
      <p:sp>
        <p:nvSpPr>
          <p:cNvPr id="7" name="TextBox 6">
            <a:extLst>
              <a:ext uri="{FF2B5EF4-FFF2-40B4-BE49-F238E27FC236}">
                <a16:creationId xmlns:a16="http://schemas.microsoft.com/office/drawing/2014/main" id="{543735C1-2D80-4E17-A47C-6482339C9862}"/>
              </a:ext>
            </a:extLst>
          </p:cNvPr>
          <p:cNvSpPr txBox="1"/>
          <p:nvPr/>
        </p:nvSpPr>
        <p:spPr>
          <a:xfrm>
            <a:off x="4720602" y="3046506"/>
            <a:ext cx="4804397" cy="492443"/>
          </a:xfrm>
          <a:prstGeom prst="rect">
            <a:avLst/>
          </a:prstGeom>
          <a:noFill/>
        </p:spPr>
        <p:txBody>
          <a:bodyPr wrap="square" rtlCol="0">
            <a:spAutoFit/>
          </a:bodyPr>
          <a:lstStyle/>
          <a:p>
            <a:pPr>
              <a:lnSpc>
                <a:spcPct val="75000"/>
              </a:lnSpc>
            </a:pPr>
            <a:r>
              <a:rPr lang="en-US" sz="3200" b="1" dirty="0">
                <a:solidFill>
                  <a:srgbClr val="0000FF"/>
                </a:solidFill>
                <a:latin typeface="Segoe Print" panose="02000600000000000000" pitchFamily="2" charset="0"/>
              </a:rPr>
              <a:t>Devoured by fire</a:t>
            </a:r>
          </a:p>
        </p:txBody>
      </p:sp>
      <p:sp>
        <p:nvSpPr>
          <p:cNvPr id="6" name="TextBox 5">
            <a:extLst>
              <a:ext uri="{FF2B5EF4-FFF2-40B4-BE49-F238E27FC236}">
                <a16:creationId xmlns:a16="http://schemas.microsoft.com/office/drawing/2014/main" id="{CEF4097A-EDF5-4D7C-A808-003C378A8B17}"/>
              </a:ext>
            </a:extLst>
          </p:cNvPr>
          <p:cNvSpPr txBox="1"/>
          <p:nvPr/>
        </p:nvSpPr>
        <p:spPr>
          <a:xfrm>
            <a:off x="368298" y="3716540"/>
            <a:ext cx="6145517" cy="2973122"/>
          </a:xfrm>
          <a:prstGeom prst="rect">
            <a:avLst/>
          </a:prstGeom>
          <a:noFill/>
        </p:spPr>
        <p:txBody>
          <a:bodyPr wrap="square" rtlCol="0">
            <a:spAutoFit/>
          </a:bodyPr>
          <a:lstStyle/>
          <a:p>
            <a:pPr>
              <a:lnSpc>
                <a:spcPct val="90000"/>
              </a:lnSpc>
            </a:pPr>
            <a:r>
              <a:rPr lang="en-US" sz="2600" i="1" dirty="0">
                <a:latin typeface="Arial" panose="020B0604020202020204" pitchFamily="34" charset="0"/>
                <a:cs typeface="Arial" panose="020B0604020202020204" pitchFamily="34" charset="0"/>
              </a:rPr>
              <a:t> 1 Then Nadab and Abihu, the sons of Aaron, each took his censer and put fire in it, put incense on it, and offered profane fire before the LORD, which He had not commanded them.</a:t>
            </a:r>
          </a:p>
          <a:p>
            <a:pPr>
              <a:lnSpc>
                <a:spcPct val="90000"/>
              </a:lnSpc>
            </a:pPr>
            <a:r>
              <a:rPr lang="en-US" sz="2600" i="1" dirty="0">
                <a:latin typeface="Arial" panose="020B0604020202020204" pitchFamily="34" charset="0"/>
                <a:cs typeface="Arial" panose="020B0604020202020204" pitchFamily="34" charset="0"/>
              </a:rPr>
              <a:t> 2 So fire went out from the LORD and devoured them, and they died before the LORD.</a:t>
            </a:r>
          </a:p>
        </p:txBody>
      </p:sp>
    </p:spTree>
    <p:extLst>
      <p:ext uri="{BB962C8B-B14F-4D97-AF65-F5344CB8AC3E}">
        <p14:creationId xmlns:p14="http://schemas.microsoft.com/office/powerpoint/2010/main" val="33710307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screenshot&#10;&#10;Description automatically generated">
            <a:extLst>
              <a:ext uri="{FF2B5EF4-FFF2-40B4-BE49-F238E27FC236}">
                <a16:creationId xmlns:a16="http://schemas.microsoft.com/office/drawing/2014/main" id="{95441058-6F6F-4125-886F-DE7D009F8014}"/>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54245" t="42351" r="4226" b="29735"/>
          <a:stretch/>
        </p:blipFill>
        <p:spPr>
          <a:xfrm>
            <a:off x="889000" y="1130213"/>
            <a:ext cx="10401300" cy="5403936"/>
          </a:xfrm>
          <a:prstGeom prst="rect">
            <a:avLst/>
          </a:prstGeom>
          <a:effectLst/>
        </p:spPr>
      </p:pic>
      <p:sp>
        <p:nvSpPr>
          <p:cNvPr id="8" name="TextBox 7">
            <a:extLst>
              <a:ext uri="{FF2B5EF4-FFF2-40B4-BE49-F238E27FC236}">
                <a16:creationId xmlns:a16="http://schemas.microsoft.com/office/drawing/2014/main" id="{D1BE9B35-04A6-45C0-8AC9-3FECB620BBA5}"/>
              </a:ext>
            </a:extLst>
          </p:cNvPr>
          <p:cNvSpPr txBox="1"/>
          <p:nvPr/>
        </p:nvSpPr>
        <p:spPr>
          <a:xfrm>
            <a:off x="4287368" y="3086599"/>
            <a:ext cx="7275982" cy="492443"/>
          </a:xfrm>
          <a:prstGeom prst="rect">
            <a:avLst/>
          </a:prstGeom>
          <a:noFill/>
        </p:spPr>
        <p:txBody>
          <a:bodyPr wrap="square" rtlCol="0">
            <a:spAutoFit/>
          </a:bodyPr>
          <a:lstStyle/>
          <a:p>
            <a:pPr>
              <a:lnSpc>
                <a:spcPct val="75000"/>
              </a:lnSpc>
            </a:pPr>
            <a:r>
              <a:rPr lang="en-US" sz="3200" b="1" dirty="0">
                <a:solidFill>
                  <a:srgbClr val="0000FF"/>
                </a:solidFill>
                <a:latin typeface="Segoe Print" panose="02000600000000000000" pitchFamily="2" charset="0"/>
              </a:rPr>
              <a:t>Not enter the Promised Land</a:t>
            </a:r>
          </a:p>
        </p:txBody>
      </p:sp>
      <p:sp>
        <p:nvSpPr>
          <p:cNvPr id="14" name="TextBox 13">
            <a:extLst>
              <a:ext uri="{FF2B5EF4-FFF2-40B4-BE49-F238E27FC236}">
                <a16:creationId xmlns:a16="http://schemas.microsoft.com/office/drawing/2014/main" id="{42B7B6F3-A079-44C4-A2E6-C9C4EBDCFCF4}"/>
              </a:ext>
            </a:extLst>
          </p:cNvPr>
          <p:cNvSpPr txBox="1"/>
          <p:nvPr/>
        </p:nvSpPr>
        <p:spPr>
          <a:xfrm>
            <a:off x="4345983" y="5680162"/>
            <a:ext cx="5188541" cy="492443"/>
          </a:xfrm>
          <a:prstGeom prst="rect">
            <a:avLst/>
          </a:prstGeom>
          <a:noFill/>
        </p:spPr>
        <p:txBody>
          <a:bodyPr wrap="square" rtlCol="0">
            <a:spAutoFit/>
          </a:bodyPr>
          <a:lstStyle/>
          <a:p>
            <a:pPr>
              <a:lnSpc>
                <a:spcPct val="75000"/>
              </a:lnSpc>
            </a:pPr>
            <a:r>
              <a:rPr lang="en-US" sz="3200" b="1" dirty="0">
                <a:solidFill>
                  <a:srgbClr val="0000FF"/>
                </a:solidFill>
                <a:latin typeface="Segoe Print" panose="02000600000000000000" pitchFamily="2" charset="0"/>
              </a:rPr>
              <a:t>Struck dead</a:t>
            </a:r>
          </a:p>
        </p:txBody>
      </p:sp>
    </p:spTree>
    <p:extLst>
      <p:ext uri="{BB962C8B-B14F-4D97-AF65-F5344CB8AC3E}">
        <p14:creationId xmlns:p14="http://schemas.microsoft.com/office/powerpoint/2010/main" val="73634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screenshot&#10;&#10;Description automatically generated">
            <a:extLst>
              <a:ext uri="{FF2B5EF4-FFF2-40B4-BE49-F238E27FC236}">
                <a16:creationId xmlns:a16="http://schemas.microsoft.com/office/drawing/2014/main" id="{95441058-6F6F-4125-886F-DE7D009F8014}"/>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54245" t="75606" r="4226" b="12319"/>
          <a:stretch/>
        </p:blipFill>
        <p:spPr>
          <a:xfrm>
            <a:off x="889000" y="1300807"/>
            <a:ext cx="10401300" cy="2337739"/>
          </a:xfrm>
          <a:prstGeom prst="rect">
            <a:avLst/>
          </a:prstGeom>
          <a:effectLst/>
        </p:spPr>
      </p:pic>
      <p:sp>
        <p:nvSpPr>
          <p:cNvPr id="11" name="TextBox 10">
            <a:extLst>
              <a:ext uri="{FF2B5EF4-FFF2-40B4-BE49-F238E27FC236}">
                <a16:creationId xmlns:a16="http://schemas.microsoft.com/office/drawing/2014/main" id="{00157F55-89FA-4F83-95AC-DAA991CA0A51}"/>
              </a:ext>
            </a:extLst>
          </p:cNvPr>
          <p:cNvSpPr txBox="1"/>
          <p:nvPr/>
        </p:nvSpPr>
        <p:spPr>
          <a:xfrm>
            <a:off x="4229100" y="3041694"/>
            <a:ext cx="6886574" cy="492443"/>
          </a:xfrm>
          <a:prstGeom prst="rect">
            <a:avLst/>
          </a:prstGeom>
          <a:noFill/>
        </p:spPr>
        <p:txBody>
          <a:bodyPr wrap="square" rtlCol="0">
            <a:spAutoFit/>
          </a:bodyPr>
          <a:lstStyle/>
          <a:p>
            <a:pPr>
              <a:lnSpc>
                <a:spcPct val="75000"/>
              </a:lnSpc>
            </a:pPr>
            <a:r>
              <a:rPr lang="en-US" sz="3200" b="1" dirty="0">
                <a:solidFill>
                  <a:srgbClr val="0000FF"/>
                </a:solidFill>
                <a:latin typeface="Segoe Print" panose="02000600000000000000" pitchFamily="2" charset="0"/>
              </a:rPr>
              <a:t>Everlasting punishment</a:t>
            </a:r>
          </a:p>
        </p:txBody>
      </p:sp>
      <p:sp>
        <p:nvSpPr>
          <p:cNvPr id="14" name="TextBox 13">
            <a:extLst>
              <a:ext uri="{FF2B5EF4-FFF2-40B4-BE49-F238E27FC236}">
                <a16:creationId xmlns:a16="http://schemas.microsoft.com/office/drawing/2014/main" id="{4A766A10-A94C-4B2A-9E22-79BC7BD77F0B}"/>
              </a:ext>
            </a:extLst>
          </p:cNvPr>
          <p:cNvSpPr txBox="1"/>
          <p:nvPr/>
        </p:nvSpPr>
        <p:spPr>
          <a:xfrm>
            <a:off x="4229100" y="3575103"/>
            <a:ext cx="6096000" cy="492443"/>
          </a:xfrm>
          <a:prstGeom prst="rect">
            <a:avLst/>
          </a:prstGeom>
          <a:noFill/>
        </p:spPr>
        <p:txBody>
          <a:bodyPr wrap="square">
            <a:spAutoFit/>
          </a:bodyPr>
          <a:lstStyle/>
          <a:p>
            <a:pPr>
              <a:lnSpc>
                <a:spcPct val="75000"/>
              </a:lnSpc>
            </a:pPr>
            <a:r>
              <a:rPr lang="en-US" sz="3200" b="1" dirty="0">
                <a:solidFill>
                  <a:srgbClr val="0000FF"/>
                </a:solidFill>
                <a:latin typeface="Segoe Print" panose="02000600000000000000" pitchFamily="2" charset="0"/>
              </a:rPr>
              <a:t>away from God</a:t>
            </a:r>
          </a:p>
        </p:txBody>
      </p:sp>
      <p:sp>
        <p:nvSpPr>
          <p:cNvPr id="8" name="TextBox 7">
            <a:extLst>
              <a:ext uri="{FF2B5EF4-FFF2-40B4-BE49-F238E27FC236}">
                <a16:creationId xmlns:a16="http://schemas.microsoft.com/office/drawing/2014/main" id="{C90E7FEB-3223-455E-AB3A-C04C539BFB82}"/>
              </a:ext>
            </a:extLst>
          </p:cNvPr>
          <p:cNvSpPr txBox="1"/>
          <p:nvPr/>
        </p:nvSpPr>
        <p:spPr>
          <a:xfrm>
            <a:off x="275833" y="4014488"/>
            <a:ext cx="6505112" cy="2862322"/>
          </a:xfrm>
          <a:prstGeom prst="rect">
            <a:avLst/>
          </a:prstGeom>
          <a:noFill/>
        </p:spPr>
        <p:txBody>
          <a:bodyPr wrap="square" rtlCol="0">
            <a:spAutoFit/>
          </a:bodyPr>
          <a:lstStyle/>
          <a:p>
            <a:pPr>
              <a:lnSpc>
                <a:spcPct val="90000"/>
              </a:lnSpc>
            </a:pPr>
            <a:r>
              <a:rPr lang="en-US" sz="2500" i="1" dirty="0">
                <a:latin typeface="Arial" panose="020B0604020202020204" pitchFamily="34" charset="0"/>
                <a:cs typeface="Arial" panose="020B0604020202020204" pitchFamily="34" charset="0"/>
              </a:rPr>
              <a:t> 7 …when the Lord Jesus is revealed from heaven with His mighty angels,</a:t>
            </a:r>
          </a:p>
          <a:p>
            <a:pPr>
              <a:lnSpc>
                <a:spcPct val="90000"/>
              </a:lnSpc>
            </a:pPr>
            <a:r>
              <a:rPr lang="en-US" sz="2500" i="1" dirty="0">
                <a:latin typeface="Arial" panose="020B0604020202020204" pitchFamily="34" charset="0"/>
                <a:cs typeface="Arial" panose="020B0604020202020204" pitchFamily="34" charset="0"/>
              </a:rPr>
              <a:t> 8 in flaming fire taking vengeance on those who do not know God, and on those who do not obey the gospel of our Lord Jesus Christ.</a:t>
            </a:r>
          </a:p>
          <a:p>
            <a:pPr>
              <a:lnSpc>
                <a:spcPct val="90000"/>
              </a:lnSpc>
            </a:pPr>
            <a:r>
              <a:rPr lang="en-US" sz="2500" i="1" dirty="0">
                <a:latin typeface="Arial" panose="020B0604020202020204" pitchFamily="34" charset="0"/>
                <a:cs typeface="Arial" panose="020B0604020202020204" pitchFamily="34" charset="0"/>
              </a:rPr>
              <a:t> 9 These shall be punished with everlasting destruction from the presence of the Lord and from the glory of His power.</a:t>
            </a:r>
          </a:p>
        </p:txBody>
      </p:sp>
    </p:spTree>
    <p:extLst>
      <p:ext uri="{BB962C8B-B14F-4D97-AF65-F5344CB8AC3E}">
        <p14:creationId xmlns:p14="http://schemas.microsoft.com/office/powerpoint/2010/main" val="17785762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7396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 text&#10;&#10;Description automatically generated">
            <a:extLst>
              <a:ext uri="{FF2B5EF4-FFF2-40B4-BE49-F238E27FC236}">
                <a16:creationId xmlns:a16="http://schemas.microsoft.com/office/drawing/2014/main" id="{FB80B832-457D-4D19-BFE4-24C312376D28}"/>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79332" t="37761" r="4867" b="51804"/>
          <a:stretch/>
        </p:blipFill>
        <p:spPr>
          <a:xfrm>
            <a:off x="7435970" y="2449908"/>
            <a:ext cx="4361284" cy="2225616"/>
          </a:xfrm>
          <a:prstGeom prst="rect">
            <a:avLst/>
          </a:prstGeom>
        </p:spPr>
      </p:pic>
      <p:pic>
        <p:nvPicPr>
          <p:cNvPr id="3" name="Picture 2" descr="Diagram, text&#10;&#10;Description automatically generated">
            <a:extLst>
              <a:ext uri="{FF2B5EF4-FFF2-40B4-BE49-F238E27FC236}">
                <a16:creationId xmlns:a16="http://schemas.microsoft.com/office/drawing/2014/main" id="{0026819E-95D6-447B-8995-0C5EA672DA70}"/>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53532" t="30943" r="20677" b="47170"/>
          <a:stretch/>
        </p:blipFill>
        <p:spPr>
          <a:xfrm>
            <a:off x="394746" y="1064676"/>
            <a:ext cx="7118862" cy="4668167"/>
          </a:xfrm>
          <a:prstGeom prst="rect">
            <a:avLst/>
          </a:prstGeom>
        </p:spPr>
      </p:pic>
      <p:sp>
        <p:nvSpPr>
          <p:cNvPr id="6" name="TextBox 5">
            <a:extLst>
              <a:ext uri="{FF2B5EF4-FFF2-40B4-BE49-F238E27FC236}">
                <a16:creationId xmlns:a16="http://schemas.microsoft.com/office/drawing/2014/main" id="{62676F89-C42C-4D96-B0F1-5A839C1CE309}"/>
              </a:ext>
            </a:extLst>
          </p:cNvPr>
          <p:cNvSpPr txBox="1"/>
          <p:nvPr/>
        </p:nvSpPr>
        <p:spPr>
          <a:xfrm>
            <a:off x="7702136" y="4047515"/>
            <a:ext cx="1129181" cy="492443"/>
          </a:xfrm>
          <a:prstGeom prst="rect">
            <a:avLst/>
          </a:prstGeom>
          <a:noFill/>
        </p:spPr>
        <p:txBody>
          <a:bodyPr wrap="square" rtlCol="0">
            <a:spAutoFit/>
          </a:bodyPr>
          <a:lstStyle/>
          <a:p>
            <a:pPr>
              <a:lnSpc>
                <a:spcPct val="75000"/>
              </a:lnSpc>
            </a:pPr>
            <a:r>
              <a:rPr lang="en-US" sz="3200" b="1" dirty="0">
                <a:solidFill>
                  <a:srgbClr val="0000FF"/>
                </a:solidFill>
                <a:latin typeface="Segoe Print" panose="02000600000000000000" pitchFamily="2" charset="0"/>
              </a:rPr>
              <a:t>Yes</a:t>
            </a:r>
          </a:p>
        </p:txBody>
      </p:sp>
      <p:sp>
        <p:nvSpPr>
          <p:cNvPr id="5" name="TextBox 4">
            <a:extLst>
              <a:ext uri="{FF2B5EF4-FFF2-40B4-BE49-F238E27FC236}">
                <a16:creationId xmlns:a16="http://schemas.microsoft.com/office/drawing/2014/main" id="{F9E66311-3076-4528-AF42-B0C204262CB4}"/>
              </a:ext>
            </a:extLst>
          </p:cNvPr>
          <p:cNvSpPr txBox="1"/>
          <p:nvPr/>
        </p:nvSpPr>
        <p:spPr>
          <a:xfrm>
            <a:off x="882005" y="5684525"/>
            <a:ext cx="6394809" cy="954107"/>
          </a:xfrm>
          <a:prstGeom prst="rect">
            <a:avLst/>
          </a:prstGeom>
          <a:noFill/>
        </p:spPr>
        <p:txBody>
          <a:bodyPr wrap="square" rtlCol="0">
            <a:spAutoFit/>
          </a:bodyPr>
          <a:lstStyle/>
          <a:p>
            <a:pPr algn="ctr"/>
            <a:r>
              <a:rPr lang="en-US" sz="2800" i="1" dirty="0">
                <a:latin typeface="Arial" panose="020B0604020202020204" pitchFamily="34" charset="0"/>
                <a:cs typeface="Arial" panose="020B0604020202020204" pitchFamily="34" charset="0"/>
              </a:rPr>
              <a:t>To study this topic, visit pblcoc.org or ApologeticsPress.org</a:t>
            </a:r>
          </a:p>
        </p:txBody>
      </p:sp>
    </p:spTree>
    <p:extLst>
      <p:ext uri="{BB962C8B-B14F-4D97-AF65-F5344CB8AC3E}">
        <p14:creationId xmlns:p14="http://schemas.microsoft.com/office/powerpoint/2010/main" val="217168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CE8FFBAE-2322-4947-B9DF-FA88BB469924}"/>
              </a:ext>
            </a:extLst>
          </p:cNvPr>
          <p:cNvPicPr>
            <a:picLocks noChangeAspect="1"/>
          </p:cNvPicPr>
          <p:nvPr/>
        </p:nvPicPr>
        <p:blipFill rotWithShape="1">
          <a:blip r:embed="rId2">
            <a:extLst>
              <a:ext uri="{28A0092B-C50C-407E-A947-70E740481C1C}">
                <a14:useLocalDpi xmlns:a14="http://schemas.microsoft.com/office/drawing/2010/main" val="0"/>
              </a:ext>
            </a:extLst>
          </a:blip>
          <a:srcRect l="54158" t="10778" r="4171" b="77638"/>
          <a:stretch/>
        </p:blipFill>
        <p:spPr>
          <a:xfrm>
            <a:off x="877765" y="1286396"/>
            <a:ext cx="10436467" cy="2241956"/>
          </a:xfrm>
          <a:prstGeom prst="rect">
            <a:avLst/>
          </a:prstGeom>
          <a:effectLst/>
        </p:spPr>
      </p:pic>
      <p:sp>
        <p:nvSpPr>
          <p:cNvPr id="4" name="TextBox 3">
            <a:extLst>
              <a:ext uri="{FF2B5EF4-FFF2-40B4-BE49-F238E27FC236}">
                <a16:creationId xmlns:a16="http://schemas.microsoft.com/office/drawing/2014/main" id="{E1471ACE-9B58-439E-A045-53552D8CBC3A}"/>
              </a:ext>
            </a:extLst>
          </p:cNvPr>
          <p:cNvSpPr txBox="1"/>
          <p:nvPr/>
        </p:nvSpPr>
        <p:spPr>
          <a:xfrm>
            <a:off x="6643705" y="2553720"/>
            <a:ext cx="2780181" cy="492443"/>
          </a:xfrm>
          <a:prstGeom prst="rect">
            <a:avLst/>
          </a:prstGeom>
          <a:noFill/>
        </p:spPr>
        <p:txBody>
          <a:bodyPr wrap="square" rtlCol="0">
            <a:spAutoFit/>
          </a:bodyPr>
          <a:lstStyle/>
          <a:p>
            <a:pPr>
              <a:lnSpc>
                <a:spcPct val="75000"/>
              </a:lnSpc>
            </a:pPr>
            <a:r>
              <a:rPr lang="en-US" sz="3200" b="1" dirty="0">
                <a:solidFill>
                  <a:srgbClr val="0000FF"/>
                </a:solidFill>
                <a:latin typeface="Segoe Print" panose="02000600000000000000" pitchFamily="2" charset="0"/>
              </a:rPr>
              <a:t>Jesus Christ</a:t>
            </a:r>
          </a:p>
        </p:txBody>
      </p:sp>
      <p:sp>
        <p:nvSpPr>
          <p:cNvPr id="5" name="TextBox 4">
            <a:extLst>
              <a:ext uri="{FF2B5EF4-FFF2-40B4-BE49-F238E27FC236}">
                <a16:creationId xmlns:a16="http://schemas.microsoft.com/office/drawing/2014/main" id="{E15A9CB1-C232-4A20-B4B9-B17669523E18}"/>
              </a:ext>
            </a:extLst>
          </p:cNvPr>
          <p:cNvSpPr txBox="1"/>
          <p:nvPr/>
        </p:nvSpPr>
        <p:spPr>
          <a:xfrm>
            <a:off x="368299" y="3490512"/>
            <a:ext cx="5960582" cy="3293209"/>
          </a:xfrm>
          <a:prstGeom prst="rect">
            <a:avLst/>
          </a:prstGeom>
          <a:noFill/>
        </p:spPr>
        <p:txBody>
          <a:bodyPr wrap="square" rtlCol="0">
            <a:spAutoFit/>
          </a:bodyPr>
          <a:lstStyle/>
          <a:p>
            <a:r>
              <a:rPr lang="en-US" sz="2600" i="1" dirty="0">
                <a:latin typeface="Arial" panose="020B0604020202020204" pitchFamily="34" charset="0"/>
                <a:cs typeface="Arial" panose="020B0604020202020204" pitchFamily="34" charset="0"/>
              </a:rPr>
              <a:t> 49 “For I have not spoken on My own authority; but the Father who sent Me gave Me a command, what I should say and what I should speak.</a:t>
            </a:r>
          </a:p>
          <a:p>
            <a:r>
              <a:rPr lang="en-US" sz="2600" i="1" dirty="0">
                <a:latin typeface="Arial" panose="020B0604020202020204" pitchFamily="34" charset="0"/>
                <a:cs typeface="Arial" panose="020B0604020202020204" pitchFamily="34" charset="0"/>
              </a:rPr>
              <a:t> 50 “And I know that His command is everlasting life. Therefore, whatever I speak, just as the Father has told Me, so I speak.”</a:t>
            </a:r>
          </a:p>
        </p:txBody>
      </p:sp>
    </p:spTree>
    <p:extLst>
      <p:ext uri="{BB962C8B-B14F-4D97-AF65-F5344CB8AC3E}">
        <p14:creationId xmlns:p14="http://schemas.microsoft.com/office/powerpoint/2010/main" val="33177577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CE8FFBAE-2322-4947-B9DF-FA88BB469924}"/>
              </a:ext>
            </a:extLst>
          </p:cNvPr>
          <p:cNvPicPr>
            <a:picLocks noChangeAspect="1"/>
          </p:cNvPicPr>
          <p:nvPr/>
        </p:nvPicPr>
        <p:blipFill rotWithShape="1">
          <a:blip r:embed="rId2">
            <a:extLst>
              <a:ext uri="{28A0092B-C50C-407E-A947-70E740481C1C}">
                <a14:useLocalDpi xmlns:a14="http://schemas.microsoft.com/office/drawing/2010/main" val="0"/>
              </a:ext>
            </a:extLst>
          </a:blip>
          <a:srcRect l="54158" t="26818" r="4171" b="62847"/>
          <a:stretch/>
        </p:blipFill>
        <p:spPr>
          <a:xfrm>
            <a:off x="877765" y="1285882"/>
            <a:ext cx="10436467" cy="2000238"/>
          </a:xfrm>
          <a:prstGeom prst="rect">
            <a:avLst/>
          </a:prstGeom>
          <a:effectLst/>
        </p:spPr>
      </p:pic>
      <p:sp>
        <p:nvSpPr>
          <p:cNvPr id="4" name="TextBox 3">
            <a:extLst>
              <a:ext uri="{FF2B5EF4-FFF2-40B4-BE49-F238E27FC236}">
                <a16:creationId xmlns:a16="http://schemas.microsoft.com/office/drawing/2014/main" id="{E1471ACE-9B58-439E-A045-53552D8CBC3A}"/>
              </a:ext>
            </a:extLst>
          </p:cNvPr>
          <p:cNvSpPr txBox="1"/>
          <p:nvPr/>
        </p:nvSpPr>
        <p:spPr>
          <a:xfrm>
            <a:off x="6643705" y="2553720"/>
            <a:ext cx="3471845" cy="492443"/>
          </a:xfrm>
          <a:prstGeom prst="rect">
            <a:avLst/>
          </a:prstGeom>
          <a:noFill/>
        </p:spPr>
        <p:txBody>
          <a:bodyPr wrap="square" rtlCol="0">
            <a:spAutoFit/>
          </a:bodyPr>
          <a:lstStyle/>
          <a:p>
            <a:pPr>
              <a:lnSpc>
                <a:spcPct val="75000"/>
              </a:lnSpc>
            </a:pPr>
            <a:r>
              <a:rPr lang="en-US" sz="3200" b="1" dirty="0">
                <a:solidFill>
                  <a:srgbClr val="0000FF"/>
                </a:solidFill>
                <a:latin typeface="Segoe Print" panose="02000600000000000000" pitchFamily="2" charset="0"/>
              </a:rPr>
              <a:t>The Holy Spirit</a:t>
            </a:r>
          </a:p>
        </p:txBody>
      </p:sp>
      <p:sp>
        <p:nvSpPr>
          <p:cNvPr id="6" name="TextBox 5">
            <a:extLst>
              <a:ext uri="{FF2B5EF4-FFF2-40B4-BE49-F238E27FC236}">
                <a16:creationId xmlns:a16="http://schemas.microsoft.com/office/drawing/2014/main" id="{72DD204A-08B3-4372-B0FE-41D69B5A03B5}"/>
              </a:ext>
            </a:extLst>
          </p:cNvPr>
          <p:cNvSpPr txBox="1"/>
          <p:nvPr/>
        </p:nvSpPr>
        <p:spPr>
          <a:xfrm>
            <a:off x="368299" y="3624074"/>
            <a:ext cx="5960582" cy="2677656"/>
          </a:xfrm>
          <a:prstGeom prst="rect">
            <a:avLst/>
          </a:prstGeom>
          <a:noFill/>
        </p:spPr>
        <p:txBody>
          <a:bodyPr wrap="square" rtlCol="0">
            <a:spAutoFit/>
          </a:bodyPr>
          <a:lstStyle/>
          <a:p>
            <a:r>
              <a:rPr lang="en-US" sz="2800" i="1" dirty="0">
                <a:latin typeface="Arial" panose="020B0604020202020204" pitchFamily="34" charset="0"/>
                <a:cs typeface="Arial" panose="020B0604020202020204" pitchFamily="34" charset="0"/>
              </a:rPr>
              <a:t> 13 “However, when He, the Spirit of truth, has come, He will guide you into all truth; for He will not speak on His own authority, but whatever He hears He will speak; and He will tell you things to come.”</a:t>
            </a:r>
          </a:p>
        </p:txBody>
      </p:sp>
    </p:spTree>
    <p:extLst>
      <p:ext uri="{BB962C8B-B14F-4D97-AF65-F5344CB8AC3E}">
        <p14:creationId xmlns:p14="http://schemas.microsoft.com/office/powerpoint/2010/main" val="41084127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CE8FFBAE-2322-4947-B9DF-FA88BB469924}"/>
              </a:ext>
            </a:extLst>
          </p:cNvPr>
          <p:cNvPicPr>
            <a:picLocks noChangeAspect="1"/>
          </p:cNvPicPr>
          <p:nvPr/>
        </p:nvPicPr>
        <p:blipFill rotWithShape="1">
          <a:blip r:embed="rId2">
            <a:extLst>
              <a:ext uri="{28A0092B-C50C-407E-A947-70E740481C1C}">
                <a14:useLocalDpi xmlns:a14="http://schemas.microsoft.com/office/drawing/2010/main" val="0"/>
              </a:ext>
            </a:extLst>
          </a:blip>
          <a:srcRect l="54158" t="43257" r="4171" b="45916"/>
          <a:stretch/>
        </p:blipFill>
        <p:spPr>
          <a:xfrm>
            <a:off x="877765" y="1314452"/>
            <a:ext cx="10436467" cy="2095497"/>
          </a:xfrm>
          <a:prstGeom prst="rect">
            <a:avLst/>
          </a:prstGeom>
          <a:effectLst/>
        </p:spPr>
      </p:pic>
      <p:sp>
        <p:nvSpPr>
          <p:cNvPr id="4" name="TextBox 3">
            <a:extLst>
              <a:ext uri="{FF2B5EF4-FFF2-40B4-BE49-F238E27FC236}">
                <a16:creationId xmlns:a16="http://schemas.microsoft.com/office/drawing/2014/main" id="{E1471ACE-9B58-439E-A045-53552D8CBC3A}"/>
              </a:ext>
            </a:extLst>
          </p:cNvPr>
          <p:cNvSpPr txBox="1"/>
          <p:nvPr/>
        </p:nvSpPr>
        <p:spPr>
          <a:xfrm>
            <a:off x="8472506" y="2496570"/>
            <a:ext cx="1728770" cy="492443"/>
          </a:xfrm>
          <a:prstGeom prst="rect">
            <a:avLst/>
          </a:prstGeom>
          <a:noFill/>
        </p:spPr>
        <p:txBody>
          <a:bodyPr wrap="square" rtlCol="0">
            <a:spAutoFit/>
          </a:bodyPr>
          <a:lstStyle/>
          <a:p>
            <a:pPr>
              <a:lnSpc>
                <a:spcPct val="75000"/>
              </a:lnSpc>
            </a:pPr>
            <a:r>
              <a:rPr lang="en-US" sz="3200" b="1" dirty="0">
                <a:solidFill>
                  <a:srgbClr val="0000FF"/>
                </a:solidFill>
                <a:latin typeface="Segoe Print" panose="02000600000000000000" pitchFamily="2" charset="0"/>
              </a:rPr>
              <a:t>Angels</a:t>
            </a:r>
          </a:p>
        </p:txBody>
      </p:sp>
      <p:sp>
        <p:nvSpPr>
          <p:cNvPr id="6" name="TextBox 5">
            <a:extLst>
              <a:ext uri="{FF2B5EF4-FFF2-40B4-BE49-F238E27FC236}">
                <a16:creationId xmlns:a16="http://schemas.microsoft.com/office/drawing/2014/main" id="{A5AD79C0-DCE0-4BAC-A324-F757A1AC0F19}"/>
              </a:ext>
            </a:extLst>
          </p:cNvPr>
          <p:cNvSpPr txBox="1"/>
          <p:nvPr/>
        </p:nvSpPr>
        <p:spPr>
          <a:xfrm>
            <a:off x="368299" y="3624074"/>
            <a:ext cx="5960582" cy="1815882"/>
          </a:xfrm>
          <a:prstGeom prst="rect">
            <a:avLst/>
          </a:prstGeom>
          <a:noFill/>
        </p:spPr>
        <p:txBody>
          <a:bodyPr wrap="square" rtlCol="0">
            <a:spAutoFit/>
          </a:bodyPr>
          <a:lstStyle/>
          <a:p>
            <a:r>
              <a:rPr lang="en-US" sz="2800" i="1" dirty="0">
                <a:latin typeface="Arial" panose="020B0604020202020204" pitchFamily="34" charset="0"/>
                <a:cs typeface="Arial" panose="020B0604020202020204" pitchFamily="34" charset="0"/>
              </a:rPr>
              <a:t> 8 But even if we, or an angel from heaven, preach any other gospel to you than what we have preached to you, let him be accursed.</a:t>
            </a:r>
          </a:p>
        </p:txBody>
      </p:sp>
    </p:spTree>
    <p:extLst>
      <p:ext uri="{BB962C8B-B14F-4D97-AF65-F5344CB8AC3E}">
        <p14:creationId xmlns:p14="http://schemas.microsoft.com/office/powerpoint/2010/main" val="36544273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CE8FFBAE-2322-4947-B9DF-FA88BB469924}"/>
              </a:ext>
            </a:extLst>
          </p:cNvPr>
          <p:cNvPicPr>
            <a:picLocks noChangeAspect="1"/>
          </p:cNvPicPr>
          <p:nvPr/>
        </p:nvPicPr>
        <p:blipFill rotWithShape="1">
          <a:blip r:embed="rId2">
            <a:extLst>
              <a:ext uri="{28A0092B-C50C-407E-A947-70E740481C1C}">
                <a14:useLocalDpi xmlns:a14="http://schemas.microsoft.com/office/drawing/2010/main" val="0"/>
              </a:ext>
            </a:extLst>
          </a:blip>
          <a:srcRect l="54158" t="60285" r="4171" b="17917"/>
          <a:stretch/>
        </p:blipFill>
        <p:spPr>
          <a:xfrm>
            <a:off x="877765" y="1257301"/>
            <a:ext cx="10436467" cy="4218826"/>
          </a:xfrm>
          <a:prstGeom prst="rect">
            <a:avLst/>
          </a:prstGeom>
          <a:effectLst/>
        </p:spPr>
      </p:pic>
      <p:sp>
        <p:nvSpPr>
          <p:cNvPr id="4" name="TextBox 3">
            <a:extLst>
              <a:ext uri="{FF2B5EF4-FFF2-40B4-BE49-F238E27FC236}">
                <a16:creationId xmlns:a16="http://schemas.microsoft.com/office/drawing/2014/main" id="{E1471ACE-9B58-439E-A045-53552D8CBC3A}"/>
              </a:ext>
            </a:extLst>
          </p:cNvPr>
          <p:cNvSpPr txBox="1"/>
          <p:nvPr/>
        </p:nvSpPr>
        <p:spPr>
          <a:xfrm>
            <a:off x="4481530" y="4392045"/>
            <a:ext cx="6832701" cy="492443"/>
          </a:xfrm>
          <a:prstGeom prst="rect">
            <a:avLst/>
          </a:prstGeom>
          <a:noFill/>
        </p:spPr>
        <p:txBody>
          <a:bodyPr wrap="square" rtlCol="0">
            <a:spAutoFit/>
          </a:bodyPr>
          <a:lstStyle/>
          <a:p>
            <a:pPr>
              <a:lnSpc>
                <a:spcPct val="75000"/>
              </a:lnSpc>
            </a:pPr>
            <a:r>
              <a:rPr lang="en-US" sz="3200" b="1" dirty="0">
                <a:solidFill>
                  <a:srgbClr val="0000FF"/>
                </a:solidFill>
                <a:latin typeface="Segoe Print" panose="02000600000000000000" pitchFamily="2" charset="0"/>
              </a:rPr>
              <a:t>Do the will of God</a:t>
            </a:r>
          </a:p>
        </p:txBody>
      </p:sp>
      <p:sp>
        <p:nvSpPr>
          <p:cNvPr id="6" name="TextBox 5">
            <a:extLst>
              <a:ext uri="{FF2B5EF4-FFF2-40B4-BE49-F238E27FC236}">
                <a16:creationId xmlns:a16="http://schemas.microsoft.com/office/drawing/2014/main" id="{5F6680FF-1C98-4CF6-A552-BCAB409ECAD1}"/>
              </a:ext>
            </a:extLst>
          </p:cNvPr>
          <p:cNvSpPr txBox="1"/>
          <p:nvPr/>
        </p:nvSpPr>
        <p:spPr>
          <a:xfrm>
            <a:off x="645700" y="5527497"/>
            <a:ext cx="11228800" cy="954107"/>
          </a:xfrm>
          <a:prstGeom prst="rect">
            <a:avLst/>
          </a:prstGeom>
          <a:noFill/>
        </p:spPr>
        <p:txBody>
          <a:bodyPr wrap="square" rtlCol="0">
            <a:spAutoFit/>
          </a:bodyPr>
          <a:lstStyle/>
          <a:p>
            <a:r>
              <a:rPr lang="en-US" sz="2800" i="1" dirty="0">
                <a:latin typeface="Arial" panose="020B0604020202020204" pitchFamily="34" charset="0"/>
                <a:cs typeface="Arial" panose="020B0604020202020204" pitchFamily="34" charset="0"/>
              </a:rPr>
              <a:t> 21 “Not everyone who says to Me, ‘Lord, Lord,’ shall enter the kingdom of heaven, but he who does the will of My Father in heaven.”</a:t>
            </a:r>
          </a:p>
        </p:txBody>
      </p:sp>
    </p:spTree>
    <p:extLst>
      <p:ext uri="{BB962C8B-B14F-4D97-AF65-F5344CB8AC3E}">
        <p14:creationId xmlns:p14="http://schemas.microsoft.com/office/powerpoint/2010/main" val="30320252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CE8FFBAE-2322-4947-B9DF-FA88BB469924}"/>
              </a:ext>
            </a:extLst>
          </p:cNvPr>
          <p:cNvPicPr>
            <a:picLocks noChangeAspect="1"/>
          </p:cNvPicPr>
          <p:nvPr/>
        </p:nvPicPr>
        <p:blipFill rotWithShape="1">
          <a:blip r:embed="rId2">
            <a:extLst>
              <a:ext uri="{28A0092B-C50C-407E-A947-70E740481C1C}">
                <a14:useLocalDpi xmlns:a14="http://schemas.microsoft.com/office/drawing/2010/main" val="0"/>
              </a:ext>
            </a:extLst>
          </a:blip>
          <a:srcRect l="54158" t="60285" r="4171" b="17917"/>
          <a:stretch/>
        </p:blipFill>
        <p:spPr>
          <a:xfrm>
            <a:off x="877765" y="1257301"/>
            <a:ext cx="10436467" cy="4218826"/>
          </a:xfrm>
          <a:prstGeom prst="rect">
            <a:avLst/>
          </a:prstGeom>
          <a:effectLst/>
        </p:spPr>
      </p:pic>
      <p:sp>
        <p:nvSpPr>
          <p:cNvPr id="4" name="TextBox 3">
            <a:extLst>
              <a:ext uri="{FF2B5EF4-FFF2-40B4-BE49-F238E27FC236}">
                <a16:creationId xmlns:a16="http://schemas.microsoft.com/office/drawing/2014/main" id="{E1471ACE-9B58-439E-A045-53552D8CBC3A}"/>
              </a:ext>
            </a:extLst>
          </p:cNvPr>
          <p:cNvSpPr txBox="1"/>
          <p:nvPr/>
        </p:nvSpPr>
        <p:spPr>
          <a:xfrm>
            <a:off x="4481530" y="4392045"/>
            <a:ext cx="6832701" cy="492443"/>
          </a:xfrm>
          <a:prstGeom prst="rect">
            <a:avLst/>
          </a:prstGeom>
          <a:noFill/>
        </p:spPr>
        <p:txBody>
          <a:bodyPr wrap="square" rtlCol="0">
            <a:spAutoFit/>
          </a:bodyPr>
          <a:lstStyle/>
          <a:p>
            <a:pPr>
              <a:lnSpc>
                <a:spcPct val="75000"/>
              </a:lnSpc>
            </a:pPr>
            <a:r>
              <a:rPr lang="en-US" sz="3200" b="1" dirty="0">
                <a:solidFill>
                  <a:srgbClr val="0000FF"/>
                </a:solidFill>
                <a:latin typeface="Segoe Print" panose="02000600000000000000" pitchFamily="2" charset="0"/>
              </a:rPr>
              <a:t>Do the will of God</a:t>
            </a:r>
          </a:p>
        </p:txBody>
      </p:sp>
      <p:pic>
        <p:nvPicPr>
          <p:cNvPr id="7" name="Picture 6" descr="A screenshot of a cell phone&#10;&#10;Description automatically generated">
            <a:extLst>
              <a:ext uri="{FF2B5EF4-FFF2-40B4-BE49-F238E27FC236}">
                <a16:creationId xmlns:a16="http://schemas.microsoft.com/office/drawing/2014/main" id="{3304B68F-9B1D-47E5-B77D-B583629F63D9}"/>
              </a:ext>
            </a:extLst>
          </p:cNvPr>
          <p:cNvPicPr>
            <a:picLocks noChangeAspect="1"/>
          </p:cNvPicPr>
          <p:nvPr/>
        </p:nvPicPr>
        <p:blipFill rotWithShape="1">
          <a:blip r:embed="rId2">
            <a:extLst>
              <a:ext uri="{28A0092B-C50C-407E-A947-70E740481C1C}">
                <a14:useLocalDpi xmlns:a14="http://schemas.microsoft.com/office/drawing/2010/main" val="0"/>
              </a:ext>
            </a:extLst>
          </a:blip>
          <a:srcRect l="54158" t="84471" r="4171" b="10384"/>
          <a:stretch/>
        </p:blipFill>
        <p:spPr>
          <a:xfrm>
            <a:off x="877765" y="5588875"/>
            <a:ext cx="10436467" cy="995734"/>
          </a:xfrm>
          <a:prstGeom prst="rect">
            <a:avLst/>
          </a:prstGeom>
          <a:effectLst/>
        </p:spPr>
      </p:pic>
    </p:spTree>
    <p:extLst>
      <p:ext uri="{BB962C8B-B14F-4D97-AF65-F5344CB8AC3E}">
        <p14:creationId xmlns:p14="http://schemas.microsoft.com/office/powerpoint/2010/main" val="413101710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6139099B-03A0-4C7D-94D9-F9FCA9D29B89}"/>
              </a:ext>
            </a:extLst>
          </p:cNvPr>
          <p:cNvPicPr>
            <a:picLocks noChangeAspect="1"/>
          </p:cNvPicPr>
          <p:nvPr/>
        </p:nvPicPr>
        <p:blipFill rotWithShape="1">
          <a:blip r:embed="rId2">
            <a:extLst>
              <a:ext uri="{28A0092B-C50C-407E-A947-70E740481C1C}">
                <a14:useLocalDpi xmlns:a14="http://schemas.microsoft.com/office/drawing/2010/main" val="0"/>
              </a:ext>
            </a:extLst>
          </a:blip>
          <a:srcRect l="54243" t="11318" r="4265" b="70570"/>
          <a:stretch/>
        </p:blipFill>
        <p:spPr>
          <a:xfrm>
            <a:off x="1181099" y="1397000"/>
            <a:ext cx="10391775" cy="3505200"/>
          </a:xfrm>
          <a:prstGeom prst="rect">
            <a:avLst/>
          </a:prstGeom>
          <a:effectLst/>
        </p:spPr>
      </p:pic>
      <p:sp>
        <p:nvSpPr>
          <p:cNvPr id="2" name="Rectangle 1">
            <a:extLst>
              <a:ext uri="{FF2B5EF4-FFF2-40B4-BE49-F238E27FC236}">
                <a16:creationId xmlns:a16="http://schemas.microsoft.com/office/drawing/2014/main" id="{7B76808C-7850-462B-BF5D-986FA5F8FB03}"/>
              </a:ext>
            </a:extLst>
          </p:cNvPr>
          <p:cNvSpPr/>
          <p:nvPr/>
        </p:nvSpPr>
        <p:spPr>
          <a:xfrm>
            <a:off x="0" y="0"/>
            <a:ext cx="12192000" cy="9905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ell phone&#10;&#10;Description automatically generated">
            <a:extLst>
              <a:ext uri="{FF2B5EF4-FFF2-40B4-BE49-F238E27FC236}">
                <a16:creationId xmlns:a16="http://schemas.microsoft.com/office/drawing/2014/main" id="{10143D97-1367-4EF8-AF16-56A85C769EDE}"/>
              </a:ext>
            </a:extLst>
          </p:cNvPr>
          <p:cNvPicPr>
            <a:picLocks noChangeAspect="1"/>
          </p:cNvPicPr>
          <p:nvPr/>
        </p:nvPicPr>
        <p:blipFill rotWithShape="1">
          <a:blip r:embed="rId2">
            <a:extLst>
              <a:ext uri="{28A0092B-C50C-407E-A947-70E740481C1C}">
                <a14:useLocalDpi xmlns:a14="http://schemas.microsoft.com/office/drawing/2010/main" val="0"/>
              </a:ext>
            </a:extLst>
          </a:blip>
          <a:srcRect l="54243" t="5461" r="4265" b="89421"/>
          <a:stretch/>
        </p:blipFill>
        <p:spPr>
          <a:xfrm>
            <a:off x="901699" y="161928"/>
            <a:ext cx="10391775" cy="990595"/>
          </a:xfrm>
          <a:prstGeom prst="rect">
            <a:avLst/>
          </a:prstGeom>
          <a:effectLst/>
        </p:spPr>
      </p:pic>
    </p:spTree>
    <p:extLst>
      <p:ext uri="{BB962C8B-B14F-4D97-AF65-F5344CB8AC3E}">
        <p14:creationId xmlns:p14="http://schemas.microsoft.com/office/powerpoint/2010/main" val="3702996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6139099B-03A0-4C7D-94D9-F9FCA9D29B89}"/>
              </a:ext>
            </a:extLst>
          </p:cNvPr>
          <p:cNvPicPr>
            <a:picLocks noChangeAspect="1"/>
          </p:cNvPicPr>
          <p:nvPr/>
        </p:nvPicPr>
        <p:blipFill rotWithShape="1">
          <a:blip r:embed="rId2">
            <a:extLst>
              <a:ext uri="{28A0092B-C50C-407E-A947-70E740481C1C}">
                <a14:useLocalDpi xmlns:a14="http://schemas.microsoft.com/office/drawing/2010/main" val="0"/>
              </a:ext>
            </a:extLst>
          </a:blip>
          <a:srcRect l="54243" t="30348" r="4265" b="50162"/>
          <a:stretch/>
        </p:blipFill>
        <p:spPr>
          <a:xfrm>
            <a:off x="1181099" y="1435104"/>
            <a:ext cx="10391775" cy="3771894"/>
          </a:xfrm>
          <a:prstGeom prst="rect">
            <a:avLst/>
          </a:prstGeom>
          <a:effectLst/>
        </p:spPr>
      </p:pic>
      <p:sp>
        <p:nvSpPr>
          <p:cNvPr id="2" name="Rectangle 1">
            <a:extLst>
              <a:ext uri="{FF2B5EF4-FFF2-40B4-BE49-F238E27FC236}">
                <a16:creationId xmlns:a16="http://schemas.microsoft.com/office/drawing/2014/main" id="{7B76808C-7850-462B-BF5D-986FA5F8FB03}"/>
              </a:ext>
            </a:extLst>
          </p:cNvPr>
          <p:cNvSpPr/>
          <p:nvPr/>
        </p:nvSpPr>
        <p:spPr>
          <a:xfrm>
            <a:off x="0" y="0"/>
            <a:ext cx="12192000" cy="9905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shot of a cell phone&#10;&#10;Description automatically generated">
            <a:extLst>
              <a:ext uri="{FF2B5EF4-FFF2-40B4-BE49-F238E27FC236}">
                <a16:creationId xmlns:a16="http://schemas.microsoft.com/office/drawing/2014/main" id="{1C945BC3-F485-4975-8A6D-07BD8DBDF70B}"/>
              </a:ext>
            </a:extLst>
          </p:cNvPr>
          <p:cNvPicPr>
            <a:picLocks noChangeAspect="1"/>
          </p:cNvPicPr>
          <p:nvPr/>
        </p:nvPicPr>
        <p:blipFill rotWithShape="1">
          <a:blip r:embed="rId2">
            <a:extLst>
              <a:ext uri="{28A0092B-C50C-407E-A947-70E740481C1C}">
                <a14:useLocalDpi xmlns:a14="http://schemas.microsoft.com/office/drawing/2010/main" val="0"/>
              </a:ext>
            </a:extLst>
          </a:blip>
          <a:srcRect l="54243" t="5461" r="4265" b="89421"/>
          <a:stretch/>
        </p:blipFill>
        <p:spPr>
          <a:xfrm>
            <a:off x="901699" y="161928"/>
            <a:ext cx="10391775" cy="990595"/>
          </a:xfrm>
          <a:prstGeom prst="rect">
            <a:avLst/>
          </a:prstGeom>
          <a:effectLst/>
        </p:spPr>
      </p:pic>
    </p:spTree>
    <p:extLst>
      <p:ext uri="{BB962C8B-B14F-4D97-AF65-F5344CB8AC3E}">
        <p14:creationId xmlns:p14="http://schemas.microsoft.com/office/powerpoint/2010/main" val="4722432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6139099B-03A0-4C7D-94D9-F9FCA9D29B89}"/>
              </a:ext>
            </a:extLst>
          </p:cNvPr>
          <p:cNvPicPr>
            <a:picLocks noChangeAspect="1"/>
          </p:cNvPicPr>
          <p:nvPr/>
        </p:nvPicPr>
        <p:blipFill rotWithShape="1">
          <a:blip r:embed="rId2">
            <a:extLst>
              <a:ext uri="{28A0092B-C50C-407E-A947-70E740481C1C}">
                <a14:useLocalDpi xmlns:a14="http://schemas.microsoft.com/office/drawing/2010/main" val="0"/>
              </a:ext>
            </a:extLst>
          </a:blip>
          <a:srcRect l="54243" t="50558" r="4265" b="25030"/>
          <a:stretch/>
        </p:blipFill>
        <p:spPr>
          <a:xfrm>
            <a:off x="1181099" y="1168407"/>
            <a:ext cx="10391775" cy="4724394"/>
          </a:xfrm>
          <a:prstGeom prst="rect">
            <a:avLst/>
          </a:prstGeom>
          <a:effectLst/>
        </p:spPr>
      </p:pic>
      <p:sp>
        <p:nvSpPr>
          <p:cNvPr id="2" name="Rectangle 1">
            <a:extLst>
              <a:ext uri="{FF2B5EF4-FFF2-40B4-BE49-F238E27FC236}">
                <a16:creationId xmlns:a16="http://schemas.microsoft.com/office/drawing/2014/main" id="{7B76808C-7850-462B-BF5D-986FA5F8FB03}"/>
              </a:ext>
            </a:extLst>
          </p:cNvPr>
          <p:cNvSpPr/>
          <p:nvPr/>
        </p:nvSpPr>
        <p:spPr>
          <a:xfrm>
            <a:off x="0" y="0"/>
            <a:ext cx="12192000" cy="9905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creenshot of a cell phone&#10;&#10;Description automatically generated">
            <a:extLst>
              <a:ext uri="{FF2B5EF4-FFF2-40B4-BE49-F238E27FC236}">
                <a16:creationId xmlns:a16="http://schemas.microsoft.com/office/drawing/2014/main" id="{86565BEA-5EA1-4D22-A6B6-4169B6BE3E1A}"/>
              </a:ext>
            </a:extLst>
          </p:cNvPr>
          <p:cNvPicPr>
            <a:picLocks noChangeAspect="1"/>
          </p:cNvPicPr>
          <p:nvPr/>
        </p:nvPicPr>
        <p:blipFill rotWithShape="1">
          <a:blip r:embed="rId2">
            <a:extLst>
              <a:ext uri="{28A0092B-C50C-407E-A947-70E740481C1C}">
                <a14:useLocalDpi xmlns:a14="http://schemas.microsoft.com/office/drawing/2010/main" val="0"/>
              </a:ext>
            </a:extLst>
          </a:blip>
          <a:srcRect l="54243" t="5461" r="4265" b="89421"/>
          <a:stretch/>
        </p:blipFill>
        <p:spPr>
          <a:xfrm>
            <a:off x="901699" y="161928"/>
            <a:ext cx="10391775" cy="990595"/>
          </a:xfrm>
          <a:prstGeom prst="rect">
            <a:avLst/>
          </a:prstGeom>
          <a:effectLst/>
        </p:spPr>
      </p:pic>
    </p:spTree>
    <p:extLst>
      <p:ext uri="{BB962C8B-B14F-4D97-AF65-F5344CB8AC3E}">
        <p14:creationId xmlns:p14="http://schemas.microsoft.com/office/powerpoint/2010/main" val="392482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6139099B-03A0-4C7D-94D9-F9FCA9D29B89}"/>
              </a:ext>
            </a:extLst>
          </p:cNvPr>
          <p:cNvPicPr>
            <a:picLocks noChangeAspect="1"/>
          </p:cNvPicPr>
          <p:nvPr/>
        </p:nvPicPr>
        <p:blipFill rotWithShape="1">
          <a:blip r:embed="rId2">
            <a:extLst>
              <a:ext uri="{28A0092B-C50C-407E-A947-70E740481C1C}">
                <a14:useLocalDpi xmlns:a14="http://schemas.microsoft.com/office/drawing/2010/main" val="0"/>
              </a:ext>
            </a:extLst>
          </a:blip>
          <a:srcRect l="54243" t="76020" r="4265" b="9148"/>
          <a:stretch/>
        </p:blipFill>
        <p:spPr>
          <a:xfrm>
            <a:off x="1181099" y="1397004"/>
            <a:ext cx="10391775" cy="2870189"/>
          </a:xfrm>
          <a:prstGeom prst="rect">
            <a:avLst/>
          </a:prstGeom>
          <a:effectLst/>
        </p:spPr>
      </p:pic>
      <p:sp>
        <p:nvSpPr>
          <p:cNvPr id="2" name="Rectangle 1">
            <a:extLst>
              <a:ext uri="{FF2B5EF4-FFF2-40B4-BE49-F238E27FC236}">
                <a16:creationId xmlns:a16="http://schemas.microsoft.com/office/drawing/2014/main" id="{7B76808C-7850-462B-BF5D-986FA5F8FB03}"/>
              </a:ext>
            </a:extLst>
          </p:cNvPr>
          <p:cNvSpPr/>
          <p:nvPr/>
        </p:nvSpPr>
        <p:spPr>
          <a:xfrm>
            <a:off x="0" y="0"/>
            <a:ext cx="12192000" cy="9905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ell phone&#10;&#10;Description automatically generated">
            <a:extLst>
              <a:ext uri="{FF2B5EF4-FFF2-40B4-BE49-F238E27FC236}">
                <a16:creationId xmlns:a16="http://schemas.microsoft.com/office/drawing/2014/main" id="{45A7F93A-5133-47F5-8291-6402CCA74E24}"/>
              </a:ext>
            </a:extLst>
          </p:cNvPr>
          <p:cNvPicPr>
            <a:picLocks noChangeAspect="1"/>
          </p:cNvPicPr>
          <p:nvPr/>
        </p:nvPicPr>
        <p:blipFill rotWithShape="1">
          <a:blip r:embed="rId2">
            <a:extLst>
              <a:ext uri="{28A0092B-C50C-407E-A947-70E740481C1C}">
                <a14:useLocalDpi xmlns:a14="http://schemas.microsoft.com/office/drawing/2010/main" val="0"/>
              </a:ext>
            </a:extLst>
          </a:blip>
          <a:srcRect l="54243" t="5461" r="4265" b="89421"/>
          <a:stretch/>
        </p:blipFill>
        <p:spPr>
          <a:xfrm>
            <a:off x="901699" y="161928"/>
            <a:ext cx="10391775" cy="990595"/>
          </a:xfrm>
          <a:prstGeom prst="rect">
            <a:avLst/>
          </a:prstGeom>
          <a:effectLst/>
        </p:spPr>
      </p:pic>
    </p:spTree>
    <p:extLst>
      <p:ext uri="{BB962C8B-B14F-4D97-AF65-F5344CB8AC3E}">
        <p14:creationId xmlns:p14="http://schemas.microsoft.com/office/powerpoint/2010/main" val="34273135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E39C9425-8E70-49FA-8435-E891B21309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06857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text&#10;&#10;Description automatically generated">
            <a:extLst>
              <a:ext uri="{FF2B5EF4-FFF2-40B4-BE49-F238E27FC236}">
                <a16:creationId xmlns:a16="http://schemas.microsoft.com/office/drawing/2014/main" id="{32293B8C-EE11-41DE-8D38-0EC2B206C393}"/>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53877" t="53333" r="4246" b="26595"/>
          <a:stretch/>
        </p:blipFill>
        <p:spPr>
          <a:xfrm>
            <a:off x="501449" y="1307690"/>
            <a:ext cx="11521442" cy="4267200"/>
          </a:xfrm>
          <a:prstGeom prst="rect">
            <a:avLst/>
          </a:prstGeom>
        </p:spPr>
      </p:pic>
      <p:sp>
        <p:nvSpPr>
          <p:cNvPr id="6" name="TextBox 5">
            <a:extLst>
              <a:ext uri="{FF2B5EF4-FFF2-40B4-BE49-F238E27FC236}">
                <a16:creationId xmlns:a16="http://schemas.microsoft.com/office/drawing/2014/main" id="{62676F89-C42C-4D96-B0F1-5A839C1CE309}"/>
              </a:ext>
            </a:extLst>
          </p:cNvPr>
          <p:cNvSpPr txBox="1"/>
          <p:nvPr/>
        </p:nvSpPr>
        <p:spPr>
          <a:xfrm>
            <a:off x="9875065" y="3703569"/>
            <a:ext cx="1129181" cy="492443"/>
          </a:xfrm>
          <a:prstGeom prst="rect">
            <a:avLst/>
          </a:prstGeom>
          <a:noFill/>
        </p:spPr>
        <p:txBody>
          <a:bodyPr wrap="square" rtlCol="0">
            <a:spAutoFit/>
          </a:bodyPr>
          <a:lstStyle/>
          <a:p>
            <a:pPr>
              <a:lnSpc>
                <a:spcPct val="75000"/>
              </a:lnSpc>
            </a:pPr>
            <a:r>
              <a:rPr lang="en-US" sz="3200" b="1" dirty="0">
                <a:solidFill>
                  <a:srgbClr val="0000FF"/>
                </a:solidFill>
                <a:latin typeface="Segoe Print" panose="02000600000000000000" pitchFamily="2" charset="0"/>
              </a:rPr>
              <a:t>Yes</a:t>
            </a:r>
          </a:p>
        </p:txBody>
      </p:sp>
      <p:sp>
        <p:nvSpPr>
          <p:cNvPr id="5" name="TextBox 4">
            <a:extLst>
              <a:ext uri="{FF2B5EF4-FFF2-40B4-BE49-F238E27FC236}">
                <a16:creationId xmlns:a16="http://schemas.microsoft.com/office/drawing/2014/main" id="{F2097E74-09D3-4F5A-903E-D29AF316F9A1}"/>
              </a:ext>
            </a:extLst>
          </p:cNvPr>
          <p:cNvSpPr txBox="1"/>
          <p:nvPr/>
        </p:nvSpPr>
        <p:spPr>
          <a:xfrm>
            <a:off x="882005" y="5684525"/>
            <a:ext cx="6394809" cy="954107"/>
          </a:xfrm>
          <a:prstGeom prst="rect">
            <a:avLst/>
          </a:prstGeom>
          <a:noFill/>
        </p:spPr>
        <p:txBody>
          <a:bodyPr wrap="square" rtlCol="0">
            <a:spAutoFit/>
          </a:bodyPr>
          <a:lstStyle/>
          <a:p>
            <a:pPr algn="ctr"/>
            <a:r>
              <a:rPr lang="en-US" sz="2800" i="1" dirty="0">
                <a:latin typeface="Arial" panose="020B0604020202020204" pitchFamily="34" charset="0"/>
                <a:cs typeface="Arial" panose="020B0604020202020204" pitchFamily="34" charset="0"/>
              </a:rPr>
              <a:t>To study this topic, visit pblcoc.org or ApologeticsPress.org</a:t>
            </a:r>
          </a:p>
        </p:txBody>
      </p:sp>
    </p:spTree>
    <p:extLst>
      <p:ext uri="{BB962C8B-B14F-4D97-AF65-F5344CB8AC3E}">
        <p14:creationId xmlns:p14="http://schemas.microsoft.com/office/powerpoint/2010/main" val="24049754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text&#10;&#10;Description automatically generated">
            <a:extLst>
              <a:ext uri="{FF2B5EF4-FFF2-40B4-BE49-F238E27FC236}">
                <a16:creationId xmlns:a16="http://schemas.microsoft.com/office/drawing/2014/main" id="{9550DC5D-EA54-4EED-9EB4-70A1B5E26209}"/>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54321" t="73979" r="4246" b="5950"/>
          <a:stretch/>
        </p:blipFill>
        <p:spPr>
          <a:xfrm>
            <a:off x="633629" y="1278194"/>
            <a:ext cx="11399515" cy="4267200"/>
          </a:xfrm>
          <a:prstGeom prst="rect">
            <a:avLst/>
          </a:prstGeom>
        </p:spPr>
      </p:pic>
      <p:sp>
        <p:nvSpPr>
          <p:cNvPr id="6" name="TextBox 5">
            <a:extLst>
              <a:ext uri="{FF2B5EF4-FFF2-40B4-BE49-F238E27FC236}">
                <a16:creationId xmlns:a16="http://schemas.microsoft.com/office/drawing/2014/main" id="{62676F89-C42C-4D96-B0F1-5A839C1CE309}"/>
              </a:ext>
            </a:extLst>
          </p:cNvPr>
          <p:cNvSpPr txBox="1"/>
          <p:nvPr/>
        </p:nvSpPr>
        <p:spPr>
          <a:xfrm>
            <a:off x="7682472" y="3890382"/>
            <a:ext cx="1129181" cy="492443"/>
          </a:xfrm>
          <a:prstGeom prst="rect">
            <a:avLst/>
          </a:prstGeom>
          <a:noFill/>
        </p:spPr>
        <p:txBody>
          <a:bodyPr wrap="square" rtlCol="0">
            <a:spAutoFit/>
          </a:bodyPr>
          <a:lstStyle/>
          <a:p>
            <a:pPr>
              <a:lnSpc>
                <a:spcPct val="75000"/>
              </a:lnSpc>
            </a:pPr>
            <a:r>
              <a:rPr lang="en-US" sz="3200" b="1" dirty="0">
                <a:solidFill>
                  <a:srgbClr val="0000FF"/>
                </a:solidFill>
                <a:latin typeface="Segoe Print" panose="02000600000000000000" pitchFamily="2" charset="0"/>
              </a:rPr>
              <a:t>Yes</a:t>
            </a:r>
          </a:p>
        </p:txBody>
      </p:sp>
      <p:sp>
        <p:nvSpPr>
          <p:cNvPr id="5" name="TextBox 4">
            <a:extLst>
              <a:ext uri="{FF2B5EF4-FFF2-40B4-BE49-F238E27FC236}">
                <a16:creationId xmlns:a16="http://schemas.microsoft.com/office/drawing/2014/main" id="{9CC2DB10-074F-4BBD-8888-519FBB78B40D}"/>
              </a:ext>
            </a:extLst>
          </p:cNvPr>
          <p:cNvSpPr txBox="1"/>
          <p:nvPr/>
        </p:nvSpPr>
        <p:spPr>
          <a:xfrm>
            <a:off x="882005" y="5684525"/>
            <a:ext cx="6394809" cy="954107"/>
          </a:xfrm>
          <a:prstGeom prst="rect">
            <a:avLst/>
          </a:prstGeom>
          <a:noFill/>
        </p:spPr>
        <p:txBody>
          <a:bodyPr wrap="square" rtlCol="0">
            <a:spAutoFit/>
          </a:bodyPr>
          <a:lstStyle/>
          <a:p>
            <a:pPr algn="ctr"/>
            <a:r>
              <a:rPr lang="en-US" sz="2800" i="1" dirty="0">
                <a:latin typeface="Arial" panose="020B0604020202020204" pitchFamily="34" charset="0"/>
                <a:cs typeface="Arial" panose="020B0604020202020204" pitchFamily="34" charset="0"/>
              </a:rPr>
              <a:t>To study this topic, visit pblcoc.org or ApologeticsPress.org</a:t>
            </a:r>
          </a:p>
        </p:txBody>
      </p:sp>
    </p:spTree>
    <p:extLst>
      <p:ext uri="{BB962C8B-B14F-4D97-AF65-F5344CB8AC3E}">
        <p14:creationId xmlns:p14="http://schemas.microsoft.com/office/powerpoint/2010/main" val="8816277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EB7490DF-5C57-47BF-AE62-732688EBAD9D}"/>
              </a:ext>
            </a:extLst>
          </p:cNvPr>
          <p:cNvPicPr>
            <a:picLocks noChangeAspect="1"/>
          </p:cNvPicPr>
          <p:nvPr/>
        </p:nvPicPr>
        <p:blipFill rotWithShape="1">
          <a:blip r:embed="rId2">
            <a:extLst>
              <a:ext uri="{28A0092B-C50C-407E-A947-70E740481C1C}">
                <a14:useLocalDpi xmlns:a14="http://schemas.microsoft.com/office/drawing/2010/main" val="0"/>
              </a:ext>
            </a:extLst>
          </a:blip>
          <a:srcRect l="52564" t="28341" r="3528" b="57393"/>
          <a:stretch/>
        </p:blipFill>
        <p:spPr>
          <a:xfrm>
            <a:off x="1347018" y="4222679"/>
            <a:ext cx="9901086" cy="2485778"/>
          </a:xfrm>
          <a:prstGeom prst="rect">
            <a:avLst/>
          </a:prstGeom>
          <a:effectLst/>
        </p:spPr>
      </p:pic>
      <p:pic>
        <p:nvPicPr>
          <p:cNvPr id="6" name="Picture 5" descr="A screenshot of a cell phone&#10;&#10;Description automatically generated">
            <a:extLst>
              <a:ext uri="{FF2B5EF4-FFF2-40B4-BE49-F238E27FC236}">
                <a16:creationId xmlns:a16="http://schemas.microsoft.com/office/drawing/2014/main" id="{A31011DB-4320-4BC2-AED4-2C6BC6A16F52}"/>
              </a:ext>
            </a:extLst>
          </p:cNvPr>
          <p:cNvPicPr>
            <a:picLocks noChangeAspect="1"/>
          </p:cNvPicPr>
          <p:nvPr/>
        </p:nvPicPr>
        <p:blipFill rotWithShape="1">
          <a:blip r:embed="rId2">
            <a:extLst>
              <a:ext uri="{28A0092B-C50C-407E-A947-70E740481C1C}">
                <a14:useLocalDpi xmlns:a14="http://schemas.microsoft.com/office/drawing/2010/main" val="0"/>
              </a:ext>
            </a:extLst>
          </a:blip>
          <a:srcRect l="52564" t="5064" r="3528" b="73793"/>
          <a:stretch/>
        </p:blipFill>
        <p:spPr>
          <a:xfrm>
            <a:off x="1347018" y="158106"/>
            <a:ext cx="9901086" cy="3684164"/>
          </a:xfrm>
          <a:prstGeom prst="rect">
            <a:avLst/>
          </a:prstGeom>
          <a:effectLst/>
        </p:spPr>
      </p:pic>
      <p:sp>
        <p:nvSpPr>
          <p:cNvPr id="4" name="TextBox 3">
            <a:extLst>
              <a:ext uri="{FF2B5EF4-FFF2-40B4-BE49-F238E27FC236}">
                <a16:creationId xmlns:a16="http://schemas.microsoft.com/office/drawing/2014/main" id="{64837206-6314-4D5E-A4B4-EA9FE7CB8E18}"/>
              </a:ext>
            </a:extLst>
          </p:cNvPr>
          <p:cNvSpPr txBox="1"/>
          <p:nvPr/>
        </p:nvSpPr>
        <p:spPr>
          <a:xfrm>
            <a:off x="5938570" y="3349827"/>
            <a:ext cx="844905" cy="492443"/>
          </a:xfrm>
          <a:prstGeom prst="rect">
            <a:avLst/>
          </a:prstGeom>
          <a:noFill/>
        </p:spPr>
        <p:txBody>
          <a:bodyPr wrap="square" rtlCol="0">
            <a:spAutoFit/>
          </a:bodyPr>
          <a:lstStyle/>
          <a:p>
            <a:pPr>
              <a:lnSpc>
                <a:spcPct val="75000"/>
              </a:lnSpc>
            </a:pPr>
            <a:r>
              <a:rPr lang="en-US" sz="3200" b="1" dirty="0">
                <a:solidFill>
                  <a:srgbClr val="0000FF"/>
                </a:solidFill>
                <a:latin typeface="Segoe Print" panose="02000600000000000000" pitchFamily="2" charset="0"/>
              </a:rPr>
              <a:t>Yes</a:t>
            </a:r>
          </a:p>
        </p:txBody>
      </p:sp>
      <p:sp>
        <p:nvSpPr>
          <p:cNvPr id="5" name="TextBox 4">
            <a:extLst>
              <a:ext uri="{FF2B5EF4-FFF2-40B4-BE49-F238E27FC236}">
                <a16:creationId xmlns:a16="http://schemas.microsoft.com/office/drawing/2014/main" id="{B9C67638-FD2E-4BC6-939F-28AC01C39E47}"/>
              </a:ext>
            </a:extLst>
          </p:cNvPr>
          <p:cNvSpPr txBox="1"/>
          <p:nvPr/>
        </p:nvSpPr>
        <p:spPr>
          <a:xfrm>
            <a:off x="1779192" y="6221437"/>
            <a:ext cx="844905" cy="492443"/>
          </a:xfrm>
          <a:prstGeom prst="rect">
            <a:avLst/>
          </a:prstGeom>
          <a:noFill/>
        </p:spPr>
        <p:txBody>
          <a:bodyPr wrap="square" rtlCol="0">
            <a:spAutoFit/>
          </a:bodyPr>
          <a:lstStyle/>
          <a:p>
            <a:pPr>
              <a:lnSpc>
                <a:spcPct val="75000"/>
              </a:lnSpc>
            </a:pPr>
            <a:r>
              <a:rPr lang="en-US" sz="3200" b="1" dirty="0">
                <a:solidFill>
                  <a:srgbClr val="0000FF"/>
                </a:solidFill>
                <a:latin typeface="Segoe Print" panose="02000600000000000000" pitchFamily="2" charset="0"/>
              </a:rPr>
              <a:t>X</a:t>
            </a:r>
          </a:p>
        </p:txBody>
      </p:sp>
    </p:spTree>
    <p:extLst>
      <p:ext uri="{BB962C8B-B14F-4D97-AF65-F5344CB8AC3E}">
        <p14:creationId xmlns:p14="http://schemas.microsoft.com/office/powerpoint/2010/main" val="439039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A31011DB-4320-4BC2-AED4-2C6BC6A16F52}"/>
              </a:ext>
            </a:extLst>
          </p:cNvPr>
          <p:cNvPicPr>
            <a:picLocks noChangeAspect="1"/>
          </p:cNvPicPr>
          <p:nvPr/>
        </p:nvPicPr>
        <p:blipFill rotWithShape="1">
          <a:blip r:embed="rId2">
            <a:extLst>
              <a:ext uri="{28A0092B-C50C-407E-A947-70E740481C1C}">
                <a14:useLocalDpi xmlns:a14="http://schemas.microsoft.com/office/drawing/2010/main" val="0"/>
              </a:ext>
            </a:extLst>
          </a:blip>
          <a:srcRect l="52564" t="43513" r="3528" b="24916"/>
          <a:stretch/>
        </p:blipFill>
        <p:spPr>
          <a:xfrm>
            <a:off x="1374057" y="146581"/>
            <a:ext cx="9901086" cy="5501148"/>
          </a:xfrm>
          <a:prstGeom prst="rect">
            <a:avLst/>
          </a:prstGeom>
          <a:effectLst/>
        </p:spPr>
      </p:pic>
      <p:sp>
        <p:nvSpPr>
          <p:cNvPr id="5" name="TextBox 4">
            <a:extLst>
              <a:ext uri="{FF2B5EF4-FFF2-40B4-BE49-F238E27FC236}">
                <a16:creationId xmlns:a16="http://schemas.microsoft.com/office/drawing/2014/main" id="{B9C67638-FD2E-4BC6-939F-28AC01C39E47}"/>
              </a:ext>
            </a:extLst>
          </p:cNvPr>
          <p:cNvSpPr txBox="1"/>
          <p:nvPr/>
        </p:nvSpPr>
        <p:spPr>
          <a:xfrm>
            <a:off x="1791892" y="5065737"/>
            <a:ext cx="844905" cy="492443"/>
          </a:xfrm>
          <a:prstGeom prst="rect">
            <a:avLst/>
          </a:prstGeom>
          <a:noFill/>
        </p:spPr>
        <p:txBody>
          <a:bodyPr wrap="square" rtlCol="0">
            <a:spAutoFit/>
          </a:bodyPr>
          <a:lstStyle/>
          <a:p>
            <a:pPr>
              <a:lnSpc>
                <a:spcPct val="75000"/>
              </a:lnSpc>
            </a:pPr>
            <a:r>
              <a:rPr lang="en-US" sz="3200" b="1" dirty="0">
                <a:solidFill>
                  <a:srgbClr val="0000FF"/>
                </a:solidFill>
                <a:latin typeface="Segoe Print" panose="02000600000000000000" pitchFamily="2" charset="0"/>
              </a:rPr>
              <a:t>X</a:t>
            </a:r>
          </a:p>
        </p:txBody>
      </p:sp>
      <p:pic>
        <p:nvPicPr>
          <p:cNvPr id="8" name="Picture 7" descr="A screenshot of a cell phone&#10;&#10;Description automatically generated">
            <a:extLst>
              <a:ext uri="{FF2B5EF4-FFF2-40B4-BE49-F238E27FC236}">
                <a16:creationId xmlns:a16="http://schemas.microsoft.com/office/drawing/2014/main" id="{937E0D0D-CB03-4E7D-985D-587DD7829E9A}"/>
              </a:ext>
            </a:extLst>
          </p:cNvPr>
          <p:cNvPicPr>
            <a:picLocks noChangeAspect="1"/>
          </p:cNvPicPr>
          <p:nvPr/>
        </p:nvPicPr>
        <p:blipFill rotWithShape="1">
          <a:blip r:embed="rId2">
            <a:extLst>
              <a:ext uri="{28A0092B-C50C-407E-A947-70E740481C1C}">
                <a14:useLocalDpi xmlns:a14="http://schemas.microsoft.com/office/drawing/2010/main" val="0"/>
              </a:ext>
            </a:extLst>
          </a:blip>
          <a:srcRect l="54742" t="77181" r="14782" b="5654"/>
          <a:stretch/>
        </p:blipFill>
        <p:spPr>
          <a:xfrm>
            <a:off x="7215288" y="4635500"/>
            <a:ext cx="4989412" cy="2171700"/>
          </a:xfrm>
          <a:prstGeom prst="rect">
            <a:avLst/>
          </a:prstGeom>
          <a:effectLst/>
        </p:spPr>
      </p:pic>
    </p:spTree>
    <p:extLst>
      <p:ext uri="{BB962C8B-B14F-4D97-AF65-F5344CB8AC3E}">
        <p14:creationId xmlns:p14="http://schemas.microsoft.com/office/powerpoint/2010/main" val="9080910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Scale>
                                      <p:cBhvr>
                                        <p:cTn id="1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8"/>
                                        </p:tgtEl>
                                        <p:attrNameLst>
                                          <p:attrName>ppt_x</p:attrName>
                                          <p:attrName>ppt_y</p:attrName>
                                        </p:attrNameLst>
                                      </p:cBhvr>
                                    </p:animMotion>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0BDB00-FA3C-4634-A10B-DD67D4FF518A}"/>
              </a:ext>
            </a:extLst>
          </p:cNvPr>
          <p:cNvSpPr/>
          <p:nvPr/>
        </p:nvSpPr>
        <p:spPr>
          <a:xfrm>
            <a:off x="6763109" y="3881887"/>
            <a:ext cx="5428891" cy="2976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0048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1405</TotalTime>
  <Words>1317</Words>
  <Application>Microsoft Office PowerPoint</Application>
  <PresentationFormat>Widescreen</PresentationFormat>
  <Paragraphs>80</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Calibri Light</vt:lpstr>
      <vt:lpstr>Futura Md BT</vt:lpstr>
      <vt:lpstr>Segoe Print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19</cp:revision>
  <dcterms:created xsi:type="dcterms:W3CDTF">2020-01-09T23:43:56Z</dcterms:created>
  <dcterms:modified xsi:type="dcterms:W3CDTF">2021-04-23T17:37:03Z</dcterms:modified>
</cp:coreProperties>
</file>