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BB003-3420-4EBB-94E8-96AE62532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BF227E-D6BF-4B78-8E51-4E74D399D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0A71C-9A7C-47DA-893A-BEB6CA8C4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2B28-2B58-43E6-AE17-EB7DC27F487D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51ABF-E50A-4F23-8528-0E97F3F3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2D49F-D900-4BCF-9701-F489325C0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40E9-45FA-4618-9A8C-561CF1CF6FA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 up of a mountain&#10;&#10;Description automatically generated">
            <a:extLst>
              <a:ext uri="{FF2B5EF4-FFF2-40B4-BE49-F238E27FC236}">
                <a16:creationId xmlns:a16="http://schemas.microsoft.com/office/drawing/2014/main" id="{8F32123D-E769-48FD-A31D-A2325AD8D5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4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E64A-E503-4602-82AE-081C8F3A8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976C5-40A7-43BA-BC35-163871FC0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1B556A-C046-4DA4-8B2C-B9F44818B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F0E164-5744-4B42-82D0-8390120DF2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21872-552C-4ED1-88EF-566CC0A222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46CF98-4BC0-4EF7-AF0F-CDB0031FF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2B28-2B58-43E6-AE17-EB7DC27F487D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4C743C-7F72-4DE2-A539-7DAD403B7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7CD5C9-0134-4D14-A324-D91CB1182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40E9-45FA-4618-9A8C-561CF1CF6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2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A865-8AC6-4F8B-87F2-AB916B05F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AF727F-56FE-405A-BA2C-E1111745F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2B28-2B58-43E6-AE17-EB7DC27F487D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8A51C3-14DE-4440-9EBA-BE2E3582D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696B35-975B-4283-844A-506D40552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40E9-45FA-4618-9A8C-561CF1CF6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32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37F10D-0EC8-4B92-A386-3F3321793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2B28-2B58-43E6-AE17-EB7DC27F487D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0DB280-F22B-4B3A-BD5C-CF2D46D63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DF1A9-6B7C-47F7-ABA7-2729FADFD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40E9-45FA-4618-9A8C-561CF1CF6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58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B10DA-F9E3-4BC9-BC2D-95D62F15D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8D0ED-7787-458C-A8A9-D621C729B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FEF156-BAE9-4AC0-95CE-C272738E9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1D69A-70F3-4FB5-8509-DDE641670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2B28-2B58-43E6-AE17-EB7DC27F487D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F7CC7-8CB6-44DC-8070-47D739E19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3CBA9-FEF5-45BF-96D5-AA1E6BFB2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40E9-45FA-4618-9A8C-561CF1CF6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54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E350E-76B6-4458-BF8F-2C665C054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0918B4-C9A4-4FAD-A14A-AD359AE031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1CFE09-A249-4AE4-8AC2-FA2FE4D7E2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47CB25-A081-4141-8FD7-547B9AFFF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2B28-2B58-43E6-AE17-EB7DC27F487D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69291-6388-4B7E-A68F-7CF272CCF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76BD51-7B36-4A02-AA7E-7C04DB2F0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40E9-45FA-4618-9A8C-561CF1CF6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4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512F0-75A8-426F-B409-D4B48B2F0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3ABB61-758F-4D48-A9E5-7DE7A4207E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35BC1E-C579-429D-AFBE-4AC7BB977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2B28-2B58-43E6-AE17-EB7DC27F487D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EE0C3-9999-4354-8C65-BAC817B33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B3A95-375D-40CF-90AA-3E139C843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40E9-45FA-4618-9A8C-561CF1CF6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2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C162EE-6922-41B4-82DE-BA309DD777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4EFADB-3E9C-4B73-8395-AA72F3533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8DAA3-5624-4F36-B1A3-573B11FD2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2B28-2B58-43E6-AE17-EB7DC27F487D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641C0-C1BF-45B9-921B-D220BD009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371B9-FB90-4CF6-AACC-AF6173E85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40E9-45FA-4618-9A8C-561CF1CF6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48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mountain&#10;&#10;Description automatically generated">
            <a:extLst>
              <a:ext uri="{FF2B5EF4-FFF2-40B4-BE49-F238E27FC236}">
                <a16:creationId xmlns:a16="http://schemas.microsoft.com/office/drawing/2014/main" id="{D6E21A44-99A8-4165-8487-B611C0E877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ACA0A-8BA1-410F-A1C6-0EE007A7D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92826"/>
            <a:ext cx="11739716" cy="519143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219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ountain&#10;&#10;Description automatically generated">
            <a:extLst>
              <a:ext uri="{FF2B5EF4-FFF2-40B4-BE49-F238E27FC236}">
                <a16:creationId xmlns:a16="http://schemas.microsoft.com/office/drawing/2014/main" id="{43092501-7F57-47B7-832F-7EB5ECE7FA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ACA0A-8BA1-410F-A1C6-0EE007A7D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92826"/>
            <a:ext cx="11739716" cy="519143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281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ountain&#10;&#10;Description automatically generated">
            <a:extLst>
              <a:ext uri="{FF2B5EF4-FFF2-40B4-BE49-F238E27FC236}">
                <a16:creationId xmlns:a16="http://schemas.microsoft.com/office/drawing/2014/main" id="{CBF8276F-3D15-45F7-95A9-9F8792D26A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ACA0A-8BA1-410F-A1C6-0EE007A7D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92826"/>
            <a:ext cx="11739716" cy="519143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031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ountain&#10;&#10;Description automatically generated">
            <a:extLst>
              <a:ext uri="{FF2B5EF4-FFF2-40B4-BE49-F238E27FC236}">
                <a16:creationId xmlns:a16="http://schemas.microsoft.com/office/drawing/2014/main" id="{945423E9-0F88-41B6-8D32-4C4ECEA320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ACA0A-8BA1-410F-A1C6-0EE007A7D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92826"/>
            <a:ext cx="11739716" cy="519143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811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mountain&#10;&#10;Description automatically generated">
            <a:extLst>
              <a:ext uri="{FF2B5EF4-FFF2-40B4-BE49-F238E27FC236}">
                <a16:creationId xmlns:a16="http://schemas.microsoft.com/office/drawing/2014/main" id="{5F89C9FF-8EA5-4A2C-AE89-43C19EADFF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ACA0A-8BA1-410F-A1C6-0EE007A7D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92826"/>
            <a:ext cx="11739716" cy="519143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4141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mountain&#10;&#10;Description automatically generated">
            <a:extLst>
              <a:ext uri="{FF2B5EF4-FFF2-40B4-BE49-F238E27FC236}">
                <a16:creationId xmlns:a16="http://schemas.microsoft.com/office/drawing/2014/main" id="{7587A79D-7CD3-46B0-BEB5-6D162B4491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ACA0A-8BA1-410F-A1C6-0EE007A7D0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92826"/>
            <a:ext cx="11739716" cy="519143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</a:defRPr>
            </a:lvl1pPr>
            <a:lvl2pPr marL="569913" indent="-228600">
              <a:buFont typeface="Calibri" panose="020F0502020204030204" pitchFamily="34" charset="0"/>
              <a:buChar char="−"/>
              <a:defRPr b="1"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</a:defRPr>
            </a:lvl2pPr>
            <a:lvl3pPr>
              <a:defRPr b="1"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76200">
                    <a:schemeClr val="tx1">
                      <a:alpha val="75000"/>
                    </a:schemeClr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8090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6A18A-4504-4C39-A8DE-FBE5CCB21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E4EC0-4856-47A8-AAE4-E69DA114C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674691-8202-42AB-AD8D-CF91300A1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2B28-2B58-43E6-AE17-EB7DC27F487D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AE3CD6-3D30-4A13-AB27-25BA24DA2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4D1DC-51B6-4334-91E8-CE3B9FC73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40E9-45FA-4618-9A8C-561CF1CF6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68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C9CB5-016B-4D8A-B93F-4D1557ACD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DFC8C-2542-4442-82B4-9C55CD6DD3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C9D95-B382-4D41-BA22-C8F1D5EC9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93C62-42A9-4761-B7F9-D9E07BB64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2B28-2B58-43E6-AE17-EB7DC27F487D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8311D1-E1E0-40DE-99C3-425F99BB2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6D391-16EC-498E-9000-304A0D00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40E9-45FA-4618-9A8C-561CF1CF6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098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FF218D-F9BB-450E-9BB7-A46C30025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D3FE8-EB1C-43B6-BE46-091876DBB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C0BD5-09D5-4293-9952-11B017A43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12B28-2B58-43E6-AE17-EB7DC27F487D}" type="datetimeFigureOut">
              <a:rPr lang="en-US" smtClean="0"/>
              <a:t>12/29/2019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C1469-E1FE-4793-8073-CB72984E67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6705A-63B7-4CE4-B332-34512FE78D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7540E9-45FA-4618-9A8C-561CF1CF6F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7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997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/>
      </p:transition>
    </mc:Choice>
    <mc:Fallback xmlns="">
      <p:transition spd="slow">
        <p:zo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9D9DDC-6A63-455E-8DD5-DA68975B1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Jesus became a human so that He could die (Heb. 2:9)</a:t>
            </a:r>
          </a:p>
          <a:p>
            <a:r>
              <a:rPr lang="en-US" dirty="0"/>
              <a:t>Jesus “tasted” the most bitter experience of death (2:9)</a:t>
            </a:r>
          </a:p>
          <a:p>
            <a:r>
              <a:rPr lang="en-US" dirty="0"/>
              <a:t>Jesus was humiliated (12:2) and rejected (13:12)</a:t>
            </a:r>
          </a:p>
          <a:p>
            <a:r>
              <a:rPr lang="en-US" dirty="0"/>
              <a:t>Jesus “endured” it all—the cross, the shame and the hostility (12:2-3)</a:t>
            </a:r>
          </a:p>
        </p:txBody>
      </p:sp>
    </p:spTree>
    <p:extLst>
      <p:ext uri="{BB962C8B-B14F-4D97-AF65-F5344CB8AC3E}">
        <p14:creationId xmlns:p14="http://schemas.microsoft.com/office/powerpoint/2010/main" val="272383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9D9DDC-6A63-455E-8DD5-DA68975B1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Jesus made the choice to be sacrificed (Heb. 9:26; 10:12)</a:t>
            </a:r>
          </a:p>
          <a:p>
            <a:r>
              <a:rPr lang="en-US" dirty="0"/>
              <a:t>Jesus offered up Himself (7:27; 9:14, 25, 28; 10:10, 12, 14)</a:t>
            </a:r>
          </a:p>
          <a:p>
            <a:r>
              <a:rPr lang="en-US" dirty="0"/>
              <a:t>Jesus offered His own blood (9:12; 10:19; 13:12)</a:t>
            </a:r>
          </a:p>
          <a:p>
            <a:r>
              <a:rPr lang="en-US" dirty="0"/>
              <a:t>Jesus sacrificed Himself in our behalf, in our place (2:9)</a:t>
            </a:r>
          </a:p>
          <a:p>
            <a:r>
              <a:rPr lang="en-US" dirty="0"/>
              <a:t>Jesus sacrificed Himself vicariously for our sins (7:27; 9:7, 28; 10:12)</a:t>
            </a:r>
          </a:p>
        </p:txBody>
      </p:sp>
    </p:spTree>
    <p:extLst>
      <p:ext uri="{BB962C8B-B14F-4D97-AF65-F5344CB8AC3E}">
        <p14:creationId xmlns:p14="http://schemas.microsoft.com/office/powerpoint/2010/main" val="160134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9D9DDC-6A63-455E-8DD5-DA68975B1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Jesus suffered death and sacrificed His own blood for us, so that:</a:t>
            </a:r>
          </a:p>
          <a:p>
            <a:pPr lvl="1"/>
            <a:r>
              <a:rPr lang="en-US" sz="2800" dirty="0"/>
              <a:t>Our sins could be “purged” (Heb. 1:3)</a:t>
            </a:r>
          </a:p>
          <a:p>
            <a:pPr lvl="1"/>
            <a:r>
              <a:rPr lang="en-US" sz="2800" dirty="0"/>
              <a:t>Our sins could be “put away” (9:26)</a:t>
            </a:r>
          </a:p>
          <a:p>
            <a:pPr lvl="1"/>
            <a:r>
              <a:rPr lang="en-US" sz="2800" dirty="0"/>
              <a:t>Our sins could be “taken away” (10:4)</a:t>
            </a:r>
          </a:p>
          <a:p>
            <a:pPr lvl="1"/>
            <a:r>
              <a:rPr lang="en-US" sz="2800" dirty="0"/>
              <a:t>Our sins would be remembered “no more” (8:12; 10:17)</a:t>
            </a:r>
          </a:p>
          <a:p>
            <a:pPr lvl="1"/>
            <a:r>
              <a:rPr lang="en-US" sz="2800" dirty="0"/>
              <a:t>He could be the “propitiation” for our sins (2:17)</a:t>
            </a:r>
          </a:p>
          <a:p>
            <a:r>
              <a:rPr lang="en-US" dirty="0"/>
              <a:t>Jesus is “able to save to the uttermost” (7:25)</a:t>
            </a:r>
          </a:p>
          <a:p>
            <a:r>
              <a:rPr lang="en-US" dirty="0"/>
              <a:t>Jesus gives us access to “so great a salvation” (2:3)</a:t>
            </a:r>
          </a:p>
          <a:p>
            <a:r>
              <a:rPr lang="en-US" dirty="0"/>
              <a:t>Jesus destroyed the devil and the power of death due to sin (2:14-15)</a:t>
            </a:r>
          </a:p>
        </p:txBody>
      </p:sp>
    </p:spTree>
    <p:extLst>
      <p:ext uri="{BB962C8B-B14F-4D97-AF65-F5344CB8AC3E}">
        <p14:creationId xmlns:p14="http://schemas.microsoft.com/office/powerpoint/2010/main" val="173052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9D9DDC-6A63-455E-8DD5-DA68975B1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Jesus is our “merciful and faithful High Priest” (Heb. 2:17)</a:t>
            </a:r>
          </a:p>
          <a:p>
            <a:r>
              <a:rPr lang="en-US" dirty="0"/>
              <a:t>Jesus, as our High Priest, is able to “sympathize with our weaknesses” (4:15)</a:t>
            </a:r>
          </a:p>
          <a:p>
            <a:r>
              <a:rPr lang="en-US" dirty="0"/>
              <a:t>Jesus, as our High Priest, is “able to aid” us when we’re tempted (2:18)</a:t>
            </a:r>
          </a:p>
          <a:p>
            <a:r>
              <a:rPr lang="en-US" dirty="0"/>
              <a:t>Jesus, as our High Priest, “always lives to make intercession” for us (7:25)</a:t>
            </a:r>
          </a:p>
          <a:p>
            <a:r>
              <a:rPr lang="en-US" dirty="0"/>
              <a:t>Jesus, as our High Priest, “appears in the presence of God for us” (9:24)</a:t>
            </a:r>
          </a:p>
          <a:p>
            <a:r>
              <a:rPr lang="en-US" dirty="0"/>
              <a:t>Jesus, as our High Priest, gives us direct access to God (4:16; 7:19; 10:22)</a:t>
            </a:r>
          </a:p>
        </p:txBody>
      </p:sp>
    </p:spTree>
    <p:extLst>
      <p:ext uri="{BB962C8B-B14F-4D97-AF65-F5344CB8AC3E}">
        <p14:creationId xmlns:p14="http://schemas.microsoft.com/office/powerpoint/2010/main" val="372037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9D9DDC-6A63-455E-8DD5-DA68975B1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92826"/>
            <a:ext cx="11739716" cy="5265174"/>
          </a:xfrm>
        </p:spPr>
        <p:txBody>
          <a:bodyPr>
            <a:normAutofit/>
          </a:bodyPr>
          <a:lstStyle/>
          <a:p>
            <a:r>
              <a:rPr lang="en-US" dirty="0"/>
              <a:t>Jesus “will appear a second time” (Heb. 9:28; 10:37)</a:t>
            </a:r>
          </a:p>
          <a:p>
            <a:r>
              <a:rPr lang="en-US" dirty="0"/>
              <a:t>“Judgment” will take place (9:27) and all will “give account” (4:13)</a:t>
            </a:r>
          </a:p>
          <a:p>
            <a:r>
              <a:rPr lang="en-US" dirty="0"/>
              <a:t>Those who give up, “draw back” (10:39) and turn back to “sin”:</a:t>
            </a:r>
          </a:p>
          <a:p>
            <a:pPr lvl="1"/>
            <a:r>
              <a:rPr lang="en-US" sz="2600" dirty="0"/>
              <a:t>God “has no pleasure” in them (10:38)</a:t>
            </a:r>
          </a:p>
          <a:p>
            <a:pPr lvl="1"/>
            <a:r>
              <a:rPr lang="en-US" sz="2600" dirty="0"/>
              <a:t>Have a “certain fearful expectation of judgment and fiery indignation” (10:27)</a:t>
            </a:r>
          </a:p>
          <a:p>
            <a:pPr lvl="1"/>
            <a:r>
              <a:rPr lang="en-US" sz="2600" dirty="0"/>
              <a:t>Shall not “enter His rest” (3:18-19) but enter “destruction” (10:39)</a:t>
            </a:r>
          </a:p>
          <a:p>
            <a:r>
              <a:rPr lang="en-US" dirty="0"/>
              <a:t>Those who “endure” (10:36), “eagerly wait for Him” (9:28) and “diligently seek Him” (11:6):</a:t>
            </a:r>
          </a:p>
          <a:p>
            <a:pPr lvl="1"/>
            <a:r>
              <a:rPr lang="en-US" sz="2600" dirty="0"/>
              <a:t>“Receive the promise” of the “great reward” in “heaven” (10:34-36)</a:t>
            </a:r>
          </a:p>
          <a:p>
            <a:pPr lvl="1"/>
            <a:r>
              <a:rPr lang="en-US" sz="2600" dirty="0"/>
              <a:t>Follow Jesus and “enter…behind the veil” to dwell with God (6:19-20)</a:t>
            </a:r>
          </a:p>
          <a:p>
            <a:pPr lvl="1"/>
            <a:r>
              <a:rPr lang="en-US" sz="2600" dirty="0"/>
              <a:t>“Enter the rest” (4:1-9) of the eternal salvation of the soul (9:28; 10:36; 5:9)</a:t>
            </a:r>
          </a:p>
        </p:txBody>
      </p:sp>
    </p:spTree>
    <p:extLst>
      <p:ext uri="{BB962C8B-B14F-4D97-AF65-F5344CB8AC3E}">
        <p14:creationId xmlns:p14="http://schemas.microsoft.com/office/powerpoint/2010/main" val="47307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9D9DDC-6A63-455E-8DD5-DA68975B1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4488" indent="-344488">
              <a:lnSpc>
                <a:spcPct val="100000"/>
              </a:lnSpc>
            </a:pPr>
            <a:r>
              <a:rPr lang="en-US" sz="3200" dirty="0"/>
              <a:t>Believe Jesus is God’s Son – John 20:30-31</a:t>
            </a:r>
          </a:p>
          <a:p>
            <a:pPr marL="344488" indent="-344488">
              <a:lnSpc>
                <a:spcPct val="100000"/>
              </a:lnSpc>
            </a:pPr>
            <a:r>
              <a:rPr lang="en-US" sz="3200" dirty="0"/>
              <a:t>Repent of your sins and turn to God – Acts 2:38</a:t>
            </a:r>
          </a:p>
          <a:p>
            <a:pPr marL="344488" indent="-344488">
              <a:lnSpc>
                <a:spcPct val="100000"/>
              </a:lnSpc>
            </a:pPr>
            <a:r>
              <a:rPr lang="en-US" sz="3200" dirty="0"/>
              <a:t>Confess your faith in Jesus Christ – Romans 10:10</a:t>
            </a:r>
          </a:p>
          <a:p>
            <a:pPr marL="344488" indent="-344488">
              <a:lnSpc>
                <a:spcPct val="100000"/>
              </a:lnSpc>
            </a:pPr>
            <a:r>
              <a:rPr lang="en-US" sz="3200" dirty="0"/>
              <a:t>Be immersed into Christ – Galatians 3:27</a:t>
            </a:r>
          </a:p>
          <a:p>
            <a:pPr marL="855663" lvl="1" indent="-336550">
              <a:lnSpc>
                <a:spcPct val="100000"/>
              </a:lnSpc>
            </a:pPr>
            <a:r>
              <a:rPr lang="en-US" sz="2800" dirty="0"/>
              <a:t>God will forgive all of your sins – Acts 22:16</a:t>
            </a:r>
          </a:p>
          <a:p>
            <a:pPr marL="855663" lvl="1" indent="-336550">
              <a:lnSpc>
                <a:spcPct val="100000"/>
              </a:lnSpc>
            </a:pPr>
            <a:r>
              <a:rPr lang="en-US" sz="2800" dirty="0"/>
              <a:t>God will add you to His church – Acts 2:47</a:t>
            </a:r>
          </a:p>
          <a:p>
            <a:pPr marL="855663" lvl="1" indent="-336550">
              <a:lnSpc>
                <a:spcPct val="100000"/>
              </a:lnSpc>
            </a:pPr>
            <a:r>
              <a:rPr lang="en-US" sz="2800" dirty="0"/>
              <a:t>God will enroll you in heaven – Hebrews 12:23</a:t>
            </a:r>
          </a:p>
          <a:p>
            <a:pPr marL="344488" indent="-344488">
              <a:lnSpc>
                <a:spcPct val="100000"/>
              </a:lnSpc>
            </a:pPr>
            <a:r>
              <a:rPr lang="en-US" sz="3200" dirty="0"/>
              <a:t>Endure and don’t give up living for Him – Hebrews 10:35-39</a:t>
            </a:r>
          </a:p>
        </p:txBody>
      </p:sp>
    </p:spTree>
    <p:extLst>
      <p:ext uri="{BB962C8B-B14F-4D97-AF65-F5344CB8AC3E}">
        <p14:creationId xmlns:p14="http://schemas.microsoft.com/office/powerpoint/2010/main" val="71653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615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9</cp:revision>
  <dcterms:created xsi:type="dcterms:W3CDTF">2019-12-28T20:49:53Z</dcterms:created>
  <dcterms:modified xsi:type="dcterms:W3CDTF">2019-12-29T13:37:03Z</dcterms:modified>
</cp:coreProperties>
</file>