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31FF-7031-4F5E-A467-69A611FD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3E927-52FE-4B42-8008-7A9435FF9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15C0-C0EA-4486-9FA3-3CE1F5602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9303D-4EE9-4B0F-9143-C988159B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08D1-C379-4A26-9556-499AF8FF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25E77C-2421-4628-AD2F-94A12CC23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45CC-4720-4513-AB73-683A689F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FE29-23B3-4E54-A835-40BCDC380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C75A2-7E1A-46ED-B10C-CC6BEEAA3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4B146-8E95-49CA-9BB9-69AD1FDE3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FB5FC-ED8A-4739-8142-7236E9FA9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FFDF4-8A77-4251-A55E-46D1BD03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433A51-7E7B-4DE8-B14A-0CB0B38C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BB6E9-5C0D-4A49-B473-B1CAAA50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0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05A4-CCA4-488F-862D-C1FC70CB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9CBE1-BB9C-4756-B59F-9B44B84A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1279B-9283-4013-B15E-139EFDEF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808BA-5659-43AD-AA99-5F6E7C27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9737F-C0F0-449F-B952-147459226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858F7-CC4D-4762-8870-AEAE3DEA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64967-3E03-4D5D-9B04-364C042E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0D98-4F05-4A03-8BF7-6B029F28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01ACC-5434-4B04-BC54-811EF88A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54C82-2C3B-42F9-BED6-AECF8053E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24575-60E2-4FE7-BF6A-05F673ED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30CF4-917B-466E-9DA1-9AC625E8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C8DC6-57AB-4006-938E-1024E589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4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6E7A-7054-46E3-9763-7A91604B1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61C68-159C-412A-AD3B-CFC2A8D99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4D17E-6004-4934-99C1-C9C5125B8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0C17B-58FC-4F6B-BF8B-A32A5907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95F0C-717B-44E7-A4DA-746B2CA6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A9999-2F6A-4CE0-98AE-AC4392BE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3FCA9-0CB1-4CBF-8B03-B0361B96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A695B-867C-4045-B8AE-B5645E99D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E4C0-4CC4-4AC0-BAA7-963E4E7E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9053-709C-4EDE-95E8-9C65C7A6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6CD7-390A-4178-9DB5-8A8A3CD9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32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42220A-1876-4433-92E4-307A19294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C9D81-5BFB-4FD3-B518-048143C10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E90EA-7321-417F-B841-04B1FEB6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7D123-5C3F-4539-B00B-F675D06F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3DB95-08CC-4467-943D-1604C697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C08E68-D852-4CAE-9D10-A5A1D2FD5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79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1F838F-33A4-4BE0-BDCB-8A862F927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1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ABD6E-E310-454C-9D09-A3DBA8557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68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baseball, field, player&#10;&#10;Description automatically generated">
            <a:extLst>
              <a:ext uri="{FF2B5EF4-FFF2-40B4-BE49-F238E27FC236}">
                <a16:creationId xmlns:a16="http://schemas.microsoft.com/office/drawing/2014/main" id="{1CE1D359-E3AB-4B34-94BF-462B60564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12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AC294-1E38-4846-9EB0-58136B97F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27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baseball, player, field&#10;&#10;Description automatically generated">
            <a:extLst>
              <a:ext uri="{FF2B5EF4-FFF2-40B4-BE49-F238E27FC236}">
                <a16:creationId xmlns:a16="http://schemas.microsoft.com/office/drawing/2014/main" id="{3CD37432-62E2-4653-9A10-AD2EB2CCC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763-2D33-41D0-A20D-96AA5FE5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11" y="1298960"/>
            <a:ext cx="11810288" cy="555903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86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8ACA-062C-4065-82E1-49BBE0EC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A010F-5175-426A-A2FF-9561717A5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2EFEF-1E35-439D-BEC9-A229208E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C82AF-1354-4705-A31D-5BC31C01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5E461-5BB3-4880-89EF-58A92D69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B75B-BE31-4AA0-8086-EB83D4AF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D103A-B523-43F1-A16F-FC5F675A8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12B6F-54DF-4022-BD32-1C47664DC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EEAA5-2D47-4679-A924-79C75BD6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EAB53-8964-4A23-9872-EC5D3B04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444DE-788D-4D8F-A696-15950FC6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BC2CE-C77F-4E77-8F58-82C40E83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C0F8-2530-4CC6-8E82-5CEB1A872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F4E3B-8642-4A8C-814B-92F84AE5F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DD19-E9A2-4606-A472-F66C8E8E9C2C}" type="datetimeFigureOut">
              <a:rPr lang="en-US" smtClean="0"/>
              <a:t>12/8/2019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D6743-F0F4-4857-9485-7F7B855D9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A29F-D9CD-481A-A576-0891C10E5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7912E-E8AF-4E70-93D6-2EEF5DDD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8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3CC75B-6B95-44EF-8854-94544999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preparation and study (Heb. 5:14; 1 Pet. 2:2-3)</a:t>
            </a:r>
          </a:p>
          <a:p>
            <a:r>
              <a:rPr lang="en-US" dirty="0"/>
              <a:t>Requires determination and eagerness (Phil. 1:17; Rom. 1:15-16; 2 Tim. 4:2)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84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3CC75B-6B95-44EF-8854-94544999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Gather the fullness of truth (Psa. 119:160; John 17:17)</a:t>
            </a:r>
          </a:p>
          <a:p>
            <a:r>
              <a:rPr lang="en-US" dirty="0"/>
              <a:t>Know the truth in its context (Gal. 1:6-9; 2 Pet. 3:16; 1 Tim. 4:1-5)</a:t>
            </a:r>
          </a:p>
          <a:p>
            <a:r>
              <a:rPr lang="en-US" dirty="0"/>
              <a:t>Think through the truth (2 Tim. 2:15; Psa. 119:15, 23, 27, 48, 78, 148)</a:t>
            </a:r>
          </a:p>
          <a:p>
            <a:r>
              <a:rPr lang="en-US" dirty="0"/>
              <a:t>Present the truth in a systematic and simple fashion (Isa. 28:10; Neh. 8:8)</a:t>
            </a:r>
          </a:p>
        </p:txBody>
      </p:sp>
    </p:spTree>
    <p:extLst>
      <p:ext uri="{BB962C8B-B14F-4D97-AF65-F5344CB8AC3E}">
        <p14:creationId xmlns:p14="http://schemas.microsoft.com/office/powerpoint/2010/main" val="11823332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3CC75B-6B95-44EF-8854-94544999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the right attitude </a:t>
            </a:r>
          </a:p>
          <a:p>
            <a:pPr lvl="1"/>
            <a:r>
              <a:rPr lang="en-US" sz="2800" dirty="0"/>
              <a:t>Convey a gentle spirit (Phil. 4:5)</a:t>
            </a:r>
          </a:p>
          <a:p>
            <a:pPr lvl="1"/>
            <a:r>
              <a:rPr lang="en-US" sz="2800" dirty="0"/>
              <a:t>Respond in love (Eph. 4:15)</a:t>
            </a:r>
          </a:p>
          <a:p>
            <a:pPr lvl="1"/>
            <a:r>
              <a:rPr lang="en-US" sz="2800" dirty="0"/>
              <a:t>Maintain meekness (1 Pet. 3:15)</a:t>
            </a:r>
          </a:p>
          <a:p>
            <a:r>
              <a:rPr lang="en-US" dirty="0"/>
              <a:t>Have the right motivation </a:t>
            </a:r>
          </a:p>
          <a:p>
            <a:pPr lvl="1"/>
            <a:r>
              <a:rPr lang="en-US" sz="2800" dirty="0"/>
              <a:t>Not just to “be right” or to “prove others are wrong”</a:t>
            </a:r>
          </a:p>
          <a:p>
            <a:pPr lvl="1"/>
            <a:r>
              <a:rPr lang="en-US" sz="2800" dirty="0"/>
              <a:t>Motivated by “fear” and respect for truth and for people (1 Pet. 3:15)</a:t>
            </a:r>
          </a:p>
          <a:p>
            <a:pPr lvl="1"/>
            <a:r>
              <a:rPr lang="en-US" sz="2800" dirty="0"/>
              <a:t>Motivated by “love” for truth and love for lost souls (2 Cor. 5:11)</a:t>
            </a:r>
          </a:p>
          <a:p>
            <a:pPr lvl="1"/>
            <a:r>
              <a:rPr lang="en-US" sz="2800" dirty="0"/>
              <a:t>Motivated by “hope” for souls to be saved (Col. 1:28)</a:t>
            </a:r>
          </a:p>
        </p:txBody>
      </p:sp>
    </p:spTree>
    <p:extLst>
      <p:ext uri="{BB962C8B-B14F-4D97-AF65-F5344CB8AC3E}">
        <p14:creationId xmlns:p14="http://schemas.microsoft.com/office/powerpoint/2010/main" val="27818648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3CC75B-6B95-44EF-8854-94544999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busy answering</a:t>
            </a:r>
          </a:p>
          <a:p>
            <a:r>
              <a:rPr lang="en-US" dirty="0"/>
              <a:t>Start the conversation yourself</a:t>
            </a:r>
          </a:p>
          <a:p>
            <a:r>
              <a:rPr lang="en-US" dirty="0"/>
              <a:t>Take the initiative to generate interest &amp; thoughts that can lead to questions </a:t>
            </a:r>
          </a:p>
          <a:p>
            <a:r>
              <a:rPr lang="en-US" dirty="0"/>
              <a:t>Ensure others know you are a Bible student of whom they can ask questions </a:t>
            </a:r>
          </a:p>
          <a:p>
            <a:r>
              <a:rPr lang="en-US" dirty="0"/>
              <a:t>Don’t be ashamed of what you know, what you believe and who you are!</a:t>
            </a:r>
          </a:p>
        </p:txBody>
      </p:sp>
    </p:spTree>
    <p:extLst>
      <p:ext uri="{BB962C8B-B14F-4D97-AF65-F5344CB8AC3E}">
        <p14:creationId xmlns:p14="http://schemas.microsoft.com/office/powerpoint/2010/main" val="31258760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3CC75B-6B95-44EF-8854-94544999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Utilize good, reliable, sound materials</a:t>
            </a:r>
          </a:p>
          <a:p>
            <a:pPr lvl="1"/>
            <a:r>
              <a:rPr lang="en-US" sz="2600" dirty="0"/>
              <a:t>Books, tracts, reference cards, PBL materials, websites, etc.</a:t>
            </a:r>
          </a:p>
          <a:p>
            <a:r>
              <a:rPr lang="en-US" dirty="0"/>
              <a:t>Create your own “Ready-To-Answer Card”</a:t>
            </a:r>
          </a:p>
          <a:p>
            <a:pPr lvl="1"/>
            <a:r>
              <a:rPr lang="en-US" sz="2600" dirty="0"/>
              <a:t>Identify format – choose a style that works for you</a:t>
            </a:r>
          </a:p>
          <a:p>
            <a:pPr lvl="1"/>
            <a:r>
              <a:rPr lang="en-US" sz="2600" dirty="0"/>
              <a:t>Identify topics – ones you face or likely will face </a:t>
            </a:r>
          </a:p>
          <a:p>
            <a:pPr lvl="1"/>
            <a:r>
              <a:rPr lang="en-US" sz="2600" dirty="0"/>
              <a:t>Identify verses—Most helpful…in context…understandable and simple</a:t>
            </a:r>
          </a:p>
          <a:p>
            <a:pPr lvl="1"/>
            <a:r>
              <a:rPr lang="en-US" sz="2600" dirty="0"/>
              <a:t>Keep it manageable – to what you know…to reasonable length</a:t>
            </a:r>
          </a:p>
          <a:p>
            <a:pPr lvl="1"/>
            <a:r>
              <a:rPr lang="en-US" sz="2600" dirty="0"/>
              <a:t>Keep it simple – to share, for others who hear, without being overwhelming</a:t>
            </a:r>
          </a:p>
          <a:p>
            <a:pPr lvl="1"/>
            <a:r>
              <a:rPr lang="en-US" sz="2600" dirty="0"/>
              <a:t>Keep it yours – know what you’re saying and sharing</a:t>
            </a:r>
          </a:p>
        </p:txBody>
      </p:sp>
    </p:spTree>
    <p:extLst>
      <p:ext uri="{BB962C8B-B14F-4D97-AF65-F5344CB8AC3E}">
        <p14:creationId xmlns:p14="http://schemas.microsoft.com/office/powerpoint/2010/main" val="28620057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CE99C-2E64-462E-8D3D-876CC5E4C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Believe Jesus is God’s Son – John 3:16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Repent of your sins and turn to God – Acts 17:30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Serve Him faithfully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38247855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424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5</cp:revision>
  <dcterms:created xsi:type="dcterms:W3CDTF">2019-12-07T22:00:01Z</dcterms:created>
  <dcterms:modified xsi:type="dcterms:W3CDTF">2019-12-08T20:21:15Z</dcterms:modified>
</cp:coreProperties>
</file>