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1440" r:id="rId2"/>
    <p:sldId id="2173" r:id="rId3"/>
    <p:sldId id="2240" r:id="rId4"/>
    <p:sldId id="2252" r:id="rId5"/>
    <p:sldId id="2242" r:id="rId6"/>
    <p:sldId id="2259" r:id="rId7"/>
    <p:sldId id="2248" r:id="rId8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520" userDrawn="1">
          <p15:clr>
            <a:srgbClr val="A4A3A4"/>
          </p15:clr>
        </p15:guide>
        <p15:guide id="2" pos="388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1" clrIdx="0">
    <p:extLst>
      <p:ext uri="{19B8F6BF-5375-455C-9EA6-DF929625EA0E}">
        <p15:presenceInfo xmlns:p15="http://schemas.microsoft.com/office/powerpoint/2012/main" userId="D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94" autoAdjust="0"/>
    <p:restoredTop sz="95238" autoAdjust="0"/>
  </p:normalViewPr>
  <p:slideViewPr>
    <p:cSldViewPr snapToGrid="0">
      <p:cViewPr varScale="1">
        <p:scale>
          <a:sx n="68" d="100"/>
          <a:sy n="68" d="100"/>
        </p:scale>
        <p:origin x="1068" y="66"/>
      </p:cViewPr>
      <p:guideLst>
        <p:guide orient="horz" pos="2520"/>
        <p:guide pos="3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2362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0775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0501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9968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70650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538962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5392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685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86238" y="385367"/>
            <a:ext cx="11430000" cy="1671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5400" b="1"/>
              <a:t>Do Not </a:t>
            </a:r>
            <a:r>
              <a:rPr lang="en-US" sz="5400" b="1" dirty="0"/>
              <a:t>Miss the Promised Land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1 Cor. 10:1-6, 11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Text—1 Cor. 10:1-6, 11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540775" y="1638952"/>
            <a:ext cx="1093347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Moreover, brethren, I do not want you to be unaware that all our fathers were under the cloud, all passed through the sea,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all were baptized into Moses in the cloud and in the sea,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  all ate the same spiritual food,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and all drank the same spiritual drink. For they drank of that spiritual Rock that followed them, and that Rock was Christ.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  But with most of them God was not well pleased, for their bodies were scattered in the wilderness.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Now these things became our examples, to the intent that we should not lust after evil things as they also lusted. . . .</a:t>
            </a:r>
          </a:p>
          <a:p>
            <a:pPr algn="just"/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11  Now all these things happened to them as examples, and they were written for our admonition, upon whom the ends of the ages have come.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67798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33812"/>
            <a:ext cx="8843615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Parallel of Two Journeys to the Promised Land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ED7405-A099-47DB-8045-7EA93B4A9397}"/>
              </a:ext>
            </a:extLst>
          </p:cNvPr>
          <p:cNvSpPr txBox="1"/>
          <p:nvPr/>
        </p:nvSpPr>
        <p:spPr>
          <a:xfrm>
            <a:off x="517236" y="1699491"/>
            <a:ext cx="1150850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Old Testament events portray New Testament truths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exiting from Egypt to the entering of the Promised Land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were baptized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were baptized into Moses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ate spiritual food, drank spiritual waters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displeased with many of them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Their sins described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905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33812"/>
            <a:ext cx="8843615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Parallel of Two Journeys to the Promised Land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ED7405-A099-47DB-8045-7EA93B4A9397}"/>
              </a:ext>
            </a:extLst>
          </p:cNvPr>
          <p:cNvSpPr txBox="1"/>
          <p:nvPr/>
        </p:nvSpPr>
        <p:spPr>
          <a:xfrm>
            <a:off x="517236" y="1699491"/>
            <a:ext cx="1150850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Their sins described</a:t>
            </a:r>
            <a:endParaRPr lang="en-US" alt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Aft>
                <a:spcPts val="6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-  Idolatry, eating, drinking and playing</a:t>
            </a:r>
          </a:p>
          <a:p>
            <a:pPr lvl="1">
              <a:spcAft>
                <a:spcPts val="6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-  Sexual immorality</a:t>
            </a:r>
          </a:p>
          <a:p>
            <a:pPr lvl="1">
              <a:spcAft>
                <a:spcPts val="6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-  Tempting Christ</a:t>
            </a:r>
          </a:p>
          <a:p>
            <a:pPr lvl="1">
              <a:spcAft>
                <a:spcPts val="6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-  Complaining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96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33812"/>
            <a:ext cx="8843615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Parallel of Two Journeys to the Promised Land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ED7405-A099-47DB-8045-7EA93B4A9397}"/>
              </a:ext>
            </a:extLst>
          </p:cNvPr>
          <p:cNvSpPr txBox="1"/>
          <p:nvPr/>
        </p:nvSpPr>
        <p:spPr>
          <a:xfrm>
            <a:off x="517236" y="1699491"/>
            <a:ext cx="11508509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Old Testament events portray New Testament truths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exiting from Egypt to the entering of the Promised Land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were baptized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were baptized into Moses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ate spiritual food, drank spiritual waters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displeased with many of them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Their sins described 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Gospel preached to them, failed to mix it with faith—Heb. 4:2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angry response, “They will not enter the land of rest”—Heb. 4:3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901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33812"/>
            <a:ext cx="8843615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Parallel of Two Journeys to the Promised Land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ED7405-A099-47DB-8045-7EA93B4A9397}"/>
              </a:ext>
            </a:extLst>
          </p:cNvPr>
          <p:cNvSpPr txBox="1"/>
          <p:nvPr/>
        </p:nvSpPr>
        <p:spPr>
          <a:xfrm>
            <a:off x="517236" y="1699491"/>
            <a:ext cx="11508509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Old Testament events portray New Testament truths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Our exiting from bondage to entering of the Promised Land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were baptized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were baptized into Christ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ate spiritual food, drank spiritual waters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You, possibly, could displease God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Gospel preached to you, must be mixed with faith—Heb. 4:2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You, possibly, could not “. . .  enter the land of rest”—Heb. 4:3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Heaven awaits you, labor to enter the eternal rest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81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3084945" y="299702"/>
            <a:ext cx="8566280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/>
              <a:t>The Journey to Promised Land</a:t>
            </a:r>
            <a:endParaRPr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Heb. 11:6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sz="3200" dirty="0"/>
          </a:p>
          <a:p>
            <a:pPr marL="0" indent="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Added to His Church, His Kingdom, His Family, His One Body</a:t>
            </a:r>
            <a:endParaRPr sz="3200" i="1" dirty="0">
              <a:solidFill>
                <a:srgbClr val="FFFF00"/>
              </a:solidFill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Faithful					  	Rev. 2:10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3513859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517</Words>
  <Application>Microsoft Office PowerPoint</Application>
  <PresentationFormat>Widescreen</PresentationFormat>
  <Paragraphs>53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</vt:lpstr>
      <vt:lpstr>Office Theme</vt:lpstr>
      <vt:lpstr>Do Not Miss the Promised Land</vt:lpstr>
      <vt:lpstr>Text—1 Cor. 10:1-6, 11</vt:lpstr>
      <vt:lpstr>Parallel of Two Journeys to the Promised Land</vt:lpstr>
      <vt:lpstr>Parallel of Two Journeys to the Promised Land</vt:lpstr>
      <vt:lpstr>Parallel of Two Journeys to the Promised Land</vt:lpstr>
      <vt:lpstr>Parallel of Two Journeys to the Promised Land</vt:lpstr>
      <vt:lpstr>The Journey to Promised Land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418</cp:revision>
  <cp:lastPrinted>2019-12-08T13:41:46Z</cp:lastPrinted>
  <dcterms:modified xsi:type="dcterms:W3CDTF">2019-12-09T16:30:59Z</dcterms:modified>
</cp:coreProperties>
</file>