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1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EEB-7EBB-47AC-BB77-4C3E932AE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6378E-E520-419A-A1D8-6154DC49C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2751-EAA4-4849-8B30-7E2205FE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4C11-A322-4E58-B5A8-57A295B3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42C9C-6328-4AC8-A7DD-2C53988F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man, player, ball, playing&#10;&#10;Description automatically generated">
            <a:extLst>
              <a:ext uri="{FF2B5EF4-FFF2-40B4-BE49-F238E27FC236}">
                <a16:creationId xmlns:a16="http://schemas.microsoft.com/office/drawing/2014/main" id="{E4851B99-536C-4905-B32D-D4C7E35BC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D5EBF-4D7E-4C42-ABAA-A45EB0EE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8378A-955C-45B5-8E64-8E90768C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10C16-9509-4F02-B6D2-F68C2D66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6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A67B-CB13-4D48-B057-6490E555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B7A6-02B5-41AB-A7F1-749B2A1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24A14-7E8B-4B4E-BD47-5E89FF49B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B98A0-54E2-43D5-942E-0692AFA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20C3-783D-4CF2-942D-AC8AD465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E9894-862E-46AE-B306-3AC16C81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7D85-DD41-441B-A1AC-0FA09896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90779-187F-426B-BAE4-1112485DB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6D622-9F3B-4895-B7F0-3218AC0C9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BEAC8-F2E8-4292-A711-A28DCF84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33EF-E870-4A0B-828D-1022663D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E8752-BD6E-41C8-AED0-5C9CE005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3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8EEE-93EB-4883-9652-D38BA52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9CA35-8B18-4FCD-884F-6C7AB9CA8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3E360-7B8A-448F-9A54-6D3668E4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02FA-FADB-4710-BBAA-6F681C28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4B9D7-E23A-46BE-9521-A5C30337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DF876-2B9A-4820-8607-71C001A86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16BA7-F8FA-456D-ABCE-0B748DEFD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4260-EF81-4EB3-8611-DE3CAA5E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7325-EAAF-45FB-BB89-2F18BA4A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ACF65-7604-423C-AE50-9A808FCB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2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14195B0-02E4-4BCD-AA39-0A0970792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B862-CCF2-4AD1-A887-8251D2DF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5" y="1150507"/>
            <a:ext cx="11493382" cy="547248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76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&#10;&#10;Description automatically generated">
            <a:extLst>
              <a:ext uri="{FF2B5EF4-FFF2-40B4-BE49-F238E27FC236}">
                <a16:creationId xmlns:a16="http://schemas.microsoft.com/office/drawing/2014/main" id="{E651E998-2B07-4AF4-A9AE-0AE412432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B862-CCF2-4AD1-A887-8251D2DF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5" y="1150507"/>
            <a:ext cx="11493382" cy="547248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4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DFCFC3FE-AAF6-4918-A5F4-022B61DFA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B862-CCF2-4AD1-A887-8251D2DF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5" y="1150507"/>
            <a:ext cx="11493382" cy="547248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86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622850F-69CC-4A8A-8B14-418E6A92D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B862-CCF2-4AD1-A887-8251D2DF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5" y="1150507"/>
            <a:ext cx="11493382" cy="547248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33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EBED-EAD4-4A72-8A9E-F87F804F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B74B-FFA9-415F-BD45-7487DC9B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E47C-90F4-4C83-AD60-6549904D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94FC9-5A49-4454-A487-0F859E52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100D7-797D-4F6D-B9BD-FFAE031D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19C4-B7D4-482E-811B-902A2E4A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0B6F-BCAE-4B28-915E-25DC00F12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4546E-9959-413E-A358-4AACD0F5A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EC4C5-DE25-4439-AF22-990E727B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80875-C516-4772-A5A1-D48F5726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93E7A-5CD6-446D-BF5B-479AC35D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40CA-4139-4735-A30D-490FC7B3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40FB1-3DF4-47AE-A18A-19846CEDB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F9785-9963-46C6-B353-E171FC2D8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05428-58F3-4691-8FA5-5C4AAF6D8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1E1C5-4759-4DAF-A543-957C6630C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9B185-DFDD-42C5-99E4-E869D719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791A6-78E4-4C04-8E15-E05801A9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E65B9-F100-49E8-8515-B1C03287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F6FD-F9F1-4865-8B37-18BAC42A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6A9DF-0418-400E-8DFD-5524FE26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41045-8157-4225-BF70-F9C0C9F3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8A5D2-14D1-4A4C-A757-FC1FE9D2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5A4CC-668F-4F6B-BA98-4C030490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6A554-6722-4CAD-B39B-5A5E8002F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3841-A559-4353-8FC0-7F48889B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920C-751A-4BAD-A24C-2BD56118A88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5284E-326B-4B8E-A5E5-A3DD70E76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EC43-F9FA-4DDF-AB41-BF383AEFE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E8AA-9E6A-481E-A722-C7E5883A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604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5E5C2-911E-4641-898E-9E8A3813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Eternal (2 Cor. 4:17, 18; 5:1)</a:t>
            </a:r>
            <a:endParaRPr lang="en-US" sz="4000" dirty="0"/>
          </a:p>
          <a:p>
            <a:r>
              <a:rPr lang="en-US" dirty="0"/>
              <a:t>Life (2 Cor. 5:4; cf. Tit. 1:2)</a:t>
            </a:r>
            <a:endParaRPr lang="en-US" sz="4000" dirty="0"/>
          </a:p>
          <a:p>
            <a:r>
              <a:rPr lang="en-US" dirty="0"/>
              <a:t>A home built by the Lord (2 Cor. 5:1-2, 5; cf. John 14:2-3)</a:t>
            </a:r>
            <a:endParaRPr lang="en-US" sz="4000" dirty="0"/>
          </a:p>
          <a:p>
            <a:r>
              <a:rPr lang="en-US" dirty="0"/>
              <a:t>The dwelling of the Lord (2 Cor. 5:6; 1 Thess. 1:10; 4:16; 2 Thess. 1:7)</a:t>
            </a:r>
            <a:endParaRPr lang="en-US" sz="4000" dirty="0"/>
          </a:p>
          <a:p>
            <a:r>
              <a:rPr lang="en-US" dirty="0"/>
              <a:t>Be present with the Lord (2 Cor. 5:8; Phil. 1:23; 1 Thess. 4:17; cf. John 14:3)</a:t>
            </a:r>
            <a:endParaRPr lang="en-US" sz="4000" dirty="0"/>
          </a:p>
          <a:p>
            <a:r>
              <a:rPr lang="en-US" dirty="0"/>
              <a:t>A place of rest (2 Th. 1:7), joy (1 Th. 2:19) &amp; togetherness (1 Th. 5:10)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D1C249-66FC-4316-8072-FB370F651365}"/>
              </a:ext>
            </a:extLst>
          </p:cNvPr>
          <p:cNvCxnSpPr>
            <a:cxnSpLocks/>
          </p:cNvCxnSpPr>
          <p:nvPr/>
        </p:nvCxnSpPr>
        <p:spPr>
          <a:xfrm>
            <a:off x="9174823" y="1027416"/>
            <a:ext cx="2506894" cy="0"/>
          </a:xfrm>
          <a:prstGeom prst="line">
            <a:avLst/>
          </a:prstGeom>
          <a:ln w="38100">
            <a:solidFill>
              <a:srgbClr val="5F1376"/>
            </a:solidFill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5E5C2-911E-4641-898E-9E8A3813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goal to be reached (Phil. 3:14)</a:t>
            </a:r>
            <a:endParaRPr lang="en-US" sz="4000" dirty="0"/>
          </a:p>
          <a:p>
            <a:r>
              <a:rPr lang="en-US" dirty="0"/>
              <a:t>A reward to be gained (2 Tim. 4:8; Phil. 1:21)</a:t>
            </a:r>
            <a:endParaRPr lang="en-US" sz="4000" dirty="0"/>
          </a:p>
          <a:p>
            <a:r>
              <a:rPr lang="en-US" dirty="0"/>
              <a:t>A prize to be obtained (1 Cor. 9:24; Phil. 3:14)</a:t>
            </a:r>
            <a:endParaRPr lang="en-US" sz="4000" dirty="0"/>
          </a:p>
          <a:p>
            <a:r>
              <a:rPr lang="en-US" dirty="0"/>
              <a:t>A crown to be awarded (1 Cor. 9:25; 2 Tim. 4:8)</a:t>
            </a:r>
            <a:endParaRPr lang="en-US" sz="4000" dirty="0"/>
          </a:p>
          <a:p>
            <a:r>
              <a:rPr lang="en-US" dirty="0"/>
              <a:t>Not something “earned” by man but something “given” by God (2 Tim. 4:8)</a:t>
            </a:r>
            <a:endParaRPr lang="en-US" sz="4000" dirty="0"/>
          </a:p>
          <a:p>
            <a:r>
              <a:rPr lang="en-US" dirty="0"/>
              <a:t>It is limited – not everyone will receive it (1 Cor. 9:24)</a:t>
            </a:r>
            <a:endParaRPr lang="en-US" sz="4000" dirty="0"/>
          </a:p>
          <a:p>
            <a:r>
              <a:rPr lang="en-US" dirty="0"/>
              <a:t>It is individual – cannot receive it for another (1 Cor. 9:24)</a:t>
            </a:r>
            <a:endParaRPr lang="en-US" sz="4000" dirty="0"/>
          </a:p>
          <a:p>
            <a:r>
              <a:rPr lang="en-US" dirty="0"/>
              <a:t>It is conditional – requires exertion (1 Cor. 9:25-26)</a:t>
            </a:r>
            <a:endParaRPr lang="en-US" sz="4000" dirty="0"/>
          </a:p>
          <a:p>
            <a:r>
              <a:rPr lang="en-US" dirty="0"/>
              <a:t>It can be lost – one can become disqualified (1 Cor. 9:27)</a:t>
            </a:r>
            <a:endParaRPr lang="en-US" sz="4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7A32B5-FB7F-4A47-9523-ADFE847E8D06}"/>
              </a:ext>
            </a:extLst>
          </p:cNvPr>
          <p:cNvCxnSpPr>
            <a:cxnSpLocks/>
          </p:cNvCxnSpPr>
          <p:nvPr/>
        </p:nvCxnSpPr>
        <p:spPr>
          <a:xfrm>
            <a:off x="6339153" y="1027416"/>
            <a:ext cx="1684964" cy="0"/>
          </a:xfrm>
          <a:prstGeom prst="line">
            <a:avLst/>
          </a:prstGeom>
          <a:ln w="38100">
            <a:solidFill>
              <a:srgbClr val="5F1376"/>
            </a:solidFill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5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5E5C2-911E-4641-898E-9E8A3813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quit!  Don’t give up!  Don’t let up!</a:t>
            </a:r>
            <a:endParaRPr lang="en-US" sz="4000" dirty="0"/>
          </a:p>
          <a:p>
            <a:r>
              <a:rPr lang="en-US" dirty="0"/>
              <a:t>Keep fighting (2 Tim. 4:7)</a:t>
            </a:r>
            <a:endParaRPr lang="en-US" sz="4000" dirty="0"/>
          </a:p>
          <a:p>
            <a:r>
              <a:rPr lang="en-US" dirty="0"/>
              <a:t>Keep running and finish the course (1 Cor. 9:24, 26; 2 Tim. 4:7) </a:t>
            </a:r>
            <a:endParaRPr lang="en-US" sz="4000" dirty="0"/>
          </a:p>
          <a:p>
            <a:r>
              <a:rPr lang="en-US" dirty="0"/>
              <a:t>Keep disciplining and keep the faith (1 Cor. 9:25, 27; 2 Tim. 4:7-8) </a:t>
            </a:r>
            <a:endParaRPr lang="en-US" sz="4000" dirty="0"/>
          </a:p>
          <a:p>
            <a:r>
              <a:rPr lang="en-US" dirty="0"/>
              <a:t>Keep enduring (2 Tim. 2:12; cf. Heb. 10:36; 12:1-3)</a:t>
            </a:r>
          </a:p>
          <a:p>
            <a:r>
              <a:rPr lang="en-US" dirty="0"/>
              <a:t>Keep pressing on (Phil. 3:12-14)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949DC7-10BB-46C1-AE4A-C0124E3AA12E}"/>
              </a:ext>
            </a:extLst>
          </p:cNvPr>
          <p:cNvCxnSpPr>
            <a:cxnSpLocks/>
          </p:cNvCxnSpPr>
          <p:nvPr/>
        </p:nvCxnSpPr>
        <p:spPr>
          <a:xfrm>
            <a:off x="369851" y="1027416"/>
            <a:ext cx="3462410" cy="0"/>
          </a:xfrm>
          <a:prstGeom prst="line">
            <a:avLst/>
          </a:prstGeom>
          <a:ln w="38100">
            <a:solidFill>
              <a:srgbClr val="5F1376"/>
            </a:solidFill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AEEC-FC67-4882-91D5-1390D0CFA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lnSpc>
                <a:spcPct val="100000"/>
              </a:lnSpc>
            </a:pPr>
            <a:r>
              <a:rPr lang="en-US" sz="3600" dirty="0"/>
              <a:t>Believe Jesus is God’s Son – Acts 16:31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/>
              <a:t>Repent of your sins and turn to God – Acts 3:19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/>
              <a:t>Be immersed into Christ – Acts 2:38</a:t>
            </a:r>
          </a:p>
          <a:p>
            <a:pPr marL="914400" lvl="1" indent="-4572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3200" dirty="0">
                <a:solidFill>
                  <a:srgbClr val="5F1376"/>
                </a:solidFill>
              </a:rPr>
              <a:t>God will forgive all of your sins – Acts 22:16</a:t>
            </a:r>
          </a:p>
          <a:p>
            <a:pPr marL="914400" lvl="1" indent="-4572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3200" dirty="0">
                <a:solidFill>
                  <a:srgbClr val="5F1376"/>
                </a:solidFill>
              </a:rPr>
              <a:t>God will add you to His church – Acts 2:47</a:t>
            </a:r>
          </a:p>
          <a:p>
            <a:pPr marL="914400" lvl="1" indent="-4572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3200" dirty="0">
                <a:solidFill>
                  <a:srgbClr val="5F1376"/>
                </a:solidFill>
              </a:rPr>
              <a:t>God will enroll you in heaven – Hebrews 12:23</a:t>
            </a:r>
          </a:p>
          <a:p>
            <a:pPr marL="461963" indent="-461963">
              <a:lnSpc>
                <a:spcPct val="100000"/>
              </a:lnSpc>
            </a:pPr>
            <a:r>
              <a:rPr lang="en-US" sz="3600" dirty="0"/>
              <a:t>Press on steadfastly to the end – 1 Corinthians 9:24-27</a:t>
            </a:r>
          </a:p>
        </p:txBody>
      </p:sp>
    </p:spTree>
    <p:extLst>
      <p:ext uri="{BB962C8B-B14F-4D97-AF65-F5344CB8AC3E}">
        <p14:creationId xmlns:p14="http://schemas.microsoft.com/office/powerpoint/2010/main" val="14493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404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2019-12-01T00:33:08Z</dcterms:created>
  <dcterms:modified xsi:type="dcterms:W3CDTF">2019-12-01T13:40:46Z</dcterms:modified>
</cp:coreProperties>
</file>