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816FB-9D5D-4952-9041-679E27911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D74327-2B71-4706-9E0F-129220E2F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302B5-FA47-4B15-B191-6AF8363A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FEC0-C84C-4F2B-89AC-0F443F7D4CB0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50897-6648-4350-9F10-2AC33035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2ACAA-EC28-4A01-BB0A-AFB7155D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A7F7-29E8-4E05-8357-2C5B1438F13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ky view looking up at the camera&#10;&#10;Description automatically generated">
            <a:extLst>
              <a:ext uri="{FF2B5EF4-FFF2-40B4-BE49-F238E27FC236}">
                <a16:creationId xmlns:a16="http://schemas.microsoft.com/office/drawing/2014/main" id="{F6257AD9-AA04-4233-89BA-097E60E8A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3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7D4A-DC65-4E7D-915C-FBF3605B2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AAB6E3-303B-40D3-90ED-52FFC9DCA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FEC0-C84C-4F2B-89AC-0F443F7D4CB0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84B2E-959F-4715-A37D-84A836062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F599C-234A-4DDD-8CB3-6C598BDD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A7F7-29E8-4E05-8357-2C5B1438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3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312DE-27D9-4920-BCA3-E26DA937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FEC0-C84C-4F2B-89AC-0F443F7D4CB0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B3BC8A-1DDA-414F-B69E-A5DC36A14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36972-FE19-4237-96AD-FC9E3FE8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A7F7-29E8-4E05-8357-2C5B1438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72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C8FB-6120-4302-A385-05189338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D08B4-9503-4CB9-BA6B-40A5E8151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6EBB4-A849-438C-8EAD-07B3C1753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1B4A9-D932-40D3-88EB-A15E708F5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FEC0-C84C-4F2B-89AC-0F443F7D4CB0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6EEAC-CAC6-4463-A65F-7EEE581D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13C10-6078-44F1-AE50-D0E41145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A7F7-29E8-4E05-8357-2C5B1438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80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76E5A-563A-42B4-9053-50293F324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511698-A2EA-4C5E-B67A-D2B129834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52AC6-762C-4E50-AB1B-D0C1FB911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C5E1F-FE09-470F-A9DE-08E93DA2C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FEC0-C84C-4F2B-89AC-0F443F7D4CB0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0C121-961C-4367-A041-6C57C14B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B8303-0EFF-4443-87A0-7E545AA9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A7F7-29E8-4E05-8357-2C5B1438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96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E2FAC-9677-462E-B72C-C1C8E0FE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252DD-F8E4-44A3-B114-48B4EF00E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B12FD-04B5-49BE-8BF0-E81E9221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FEC0-C84C-4F2B-89AC-0F443F7D4CB0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FD93B-35F1-489C-9655-A2984C9F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7CC4D-3E55-4625-93FF-B4A857BA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A7F7-29E8-4E05-8357-2C5B1438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6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8D450C-6423-46DA-8AE9-A6C77D0AC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483D3-F629-4F2F-B2F9-CE82F92F4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AE886-A852-418E-B83B-89BF383C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FEC0-C84C-4F2B-89AC-0F443F7D4CB0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7D0FE-8070-4E5B-9348-2DC6CB42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20536-30F7-4776-A8B0-575DB112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A7F7-29E8-4E05-8357-2C5B1438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6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ud in a blue sky&#10;&#10;Description automatically generated">
            <a:extLst>
              <a:ext uri="{FF2B5EF4-FFF2-40B4-BE49-F238E27FC236}">
                <a16:creationId xmlns:a16="http://schemas.microsoft.com/office/drawing/2014/main" id="{14417D21-30FE-4427-9E64-4B5129231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AC3B56-0909-4797-AF7D-085F4656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93113-2EDB-4C77-A16D-BD4A42C9B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57" y="1825625"/>
            <a:ext cx="11818833" cy="435133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31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B5BD928-D9BC-4A42-8177-6E5493F2A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93113-2EDB-4C77-A16D-BD4A42C9B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57" y="1307691"/>
            <a:ext cx="11818833" cy="486927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3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CAAC050-45D4-4876-8771-6A9386FAA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93113-2EDB-4C77-A16D-BD4A42C9B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57" y="1307691"/>
            <a:ext cx="11818833" cy="486927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8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290585F-DDF2-413F-A5ED-363AA371C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93113-2EDB-4C77-A16D-BD4A42C9B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57" y="1307691"/>
            <a:ext cx="11818833" cy="486927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268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63ED4A-C1A5-416A-B2BD-B6AD878C61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93113-2EDB-4C77-A16D-BD4A42C9B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57" y="1307691"/>
            <a:ext cx="11818833" cy="486927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88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2D51-390B-4A91-8408-DE928400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814C6-4F51-4E96-9D38-48F0D25BD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C9A2A-2719-4B55-8D68-8247E7D6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FEC0-C84C-4F2B-89AC-0F443F7D4CB0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A4A2B-A725-402C-B8E5-B891AC56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28A41-9A5E-4F44-B305-1DCD0E70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A7F7-29E8-4E05-8357-2C5B1438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0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EC319-9257-4078-B836-C470A2D0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C609E-F0E1-42CF-8A35-9097A06F5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0B441-E9EC-48C1-A3EF-1F565C217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F79B7-614D-4A0A-ADA7-8A87B36C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FEC0-C84C-4F2B-89AC-0F443F7D4CB0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2163-5994-46CF-8E6E-13F3F9AA5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2C25E-392C-4862-B581-726A8B07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A7F7-29E8-4E05-8357-2C5B1438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0B95A-089C-4AAB-982D-091632670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225DF-DDFD-4E5A-8A29-07A1823D1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38CCD-60AD-43A0-8A0A-8566C23D4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E41279-5F4B-4C70-8E5E-09D5003D9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FB1C74-430E-4595-BDCC-8DC192FC3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7403F-02D0-4FAC-9FC8-C9235AA9E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FEC0-C84C-4F2B-89AC-0F443F7D4CB0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D7BDF-7A44-4032-8FEB-4FE563E4F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9F20F-8AB4-404A-B22A-8FF62D21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A7F7-29E8-4E05-8357-2C5B1438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AD15D2-EB29-476A-9243-82D56272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3E3D9-C308-447C-B6E4-116E06CA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808D8-532D-46CB-8618-DF1A11B77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9FEC0-C84C-4F2B-89AC-0F443F7D4CB0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74FCF-FDE4-4B5F-8AA8-E58B966AF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0AECE-11E0-4C3F-AC74-9F1218037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A7F7-29E8-4E05-8357-2C5B1438F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4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34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17628E-9FDA-44AA-B1F7-F97149758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is our refuge in times of danger – He is always available (v. 1a)</a:t>
            </a:r>
          </a:p>
          <a:p>
            <a:r>
              <a:rPr lang="en-US" dirty="0"/>
              <a:t>God is our strength in times of weakness – He has the power (v. 1b)</a:t>
            </a:r>
          </a:p>
          <a:p>
            <a:r>
              <a:rPr lang="en-US" dirty="0"/>
              <a:t>God is our very present help in times of trouble – He has proven Himself (1c)</a:t>
            </a:r>
          </a:p>
          <a:p>
            <a:r>
              <a:rPr lang="en-US" dirty="0"/>
              <a:t>God is our reason to not fear in times of turbulence (cf. 27:1-3)</a:t>
            </a:r>
          </a:p>
          <a:p>
            <a:pPr lvl="1"/>
            <a:r>
              <a:rPr lang="en-US" dirty="0"/>
              <a:t>Society is ever-changing (v. 2a), but God is not (Heb. 13:8; Mal. 3:6)</a:t>
            </a:r>
          </a:p>
          <a:p>
            <a:pPr lvl="1"/>
            <a:r>
              <a:rPr lang="en-US" dirty="0"/>
              <a:t>Natural calamities rock our world (v. 2b), but God is unmovable (Psa. 62:2, 6; Heb. 6:19)</a:t>
            </a:r>
          </a:p>
          <a:p>
            <a:pPr lvl="1"/>
            <a:r>
              <a:rPr lang="en-US" dirty="0"/>
              <a:t>Wars rage around us (v. 3), but God gives us peace (Phil. 4:6-7; Psa. 18)</a:t>
            </a:r>
          </a:p>
          <a:p>
            <a:r>
              <a:rPr lang="en-US" dirty="0"/>
              <a:t>OUR GOD IS FOR US (Rom. 8:31 + Heb. 13:6)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7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17628E-9FDA-44AA-B1F7-F97149758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is the calming presence in the midst of turmoil (4a)</a:t>
            </a:r>
          </a:p>
          <a:p>
            <a:r>
              <a:rPr lang="en-US" dirty="0"/>
              <a:t>God is the source of joy and gladness among His people (4b)</a:t>
            </a:r>
          </a:p>
          <a:p>
            <a:r>
              <a:rPr lang="en-US" dirty="0"/>
              <a:t>God is the supreme ruler of the world, who dwells among His people (4c)</a:t>
            </a:r>
          </a:p>
          <a:p>
            <a:r>
              <a:rPr lang="en-US" dirty="0"/>
              <a:t>God provides stability, when everything else is shaking (5a)</a:t>
            </a:r>
          </a:p>
          <a:p>
            <a:r>
              <a:rPr lang="en-US" dirty="0"/>
              <a:t>God helps His people first thing in the morning—never tardy (5b)</a:t>
            </a:r>
          </a:p>
          <a:p>
            <a:r>
              <a:rPr lang="en-US" dirty="0"/>
              <a:t>God’s Word reigns and reassures, even when people rebel and falter (6)</a:t>
            </a:r>
          </a:p>
          <a:p>
            <a:r>
              <a:rPr lang="en-US" dirty="0"/>
              <a:t>God is the commander-in-chief of His armies and He is on our side (7a)</a:t>
            </a:r>
          </a:p>
          <a:p>
            <a:r>
              <a:rPr lang="en-US" dirty="0"/>
              <a:t>God is our high fortress, giving us no reason to fear the enemy (7b)</a:t>
            </a:r>
          </a:p>
          <a:p>
            <a:r>
              <a:rPr lang="en-US" dirty="0"/>
              <a:t>OUR GOD IS WITH US (Josh. 1:5, 9 + Matt. 28:20)</a:t>
            </a:r>
          </a:p>
        </p:txBody>
      </p:sp>
    </p:spTree>
    <p:extLst>
      <p:ext uri="{BB962C8B-B14F-4D97-AF65-F5344CB8AC3E}">
        <p14:creationId xmlns:p14="http://schemas.microsoft.com/office/powerpoint/2010/main" val="321863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17628E-9FDA-44AA-B1F7-F97149758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is mighty to save (destroying our enemy) – Look at what He’s done (8)</a:t>
            </a:r>
          </a:p>
          <a:p>
            <a:r>
              <a:rPr lang="en-US" dirty="0"/>
              <a:t>God is in control – Trust Him to fight for you (9)</a:t>
            </a:r>
          </a:p>
          <a:p>
            <a:r>
              <a:rPr lang="en-US" dirty="0"/>
              <a:t>God is God – Let go of anxiety and leave matters in His hands (10)</a:t>
            </a:r>
          </a:p>
          <a:p>
            <a:r>
              <a:rPr lang="en-US" dirty="0"/>
              <a:t>The Almighty God is our God – He is with us and is our refuge (11)</a:t>
            </a:r>
          </a:p>
          <a:p>
            <a:r>
              <a:rPr lang="en-US" dirty="0"/>
              <a:t>OUR GOD IS OVER US (Psa. 115 + 124)</a:t>
            </a:r>
          </a:p>
        </p:txBody>
      </p:sp>
    </p:spTree>
    <p:extLst>
      <p:ext uri="{BB962C8B-B14F-4D97-AF65-F5344CB8AC3E}">
        <p14:creationId xmlns:p14="http://schemas.microsoft.com/office/powerpoint/2010/main" val="192607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4EC18-514A-49D9-9F5E-974A24851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Believe Jesus is God’s Son – Acts 16:31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Repent of your sins and turn to God – Luke 13:3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add you to His church (the city of God) – Acts 2:47 + Heb. 12:22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Walk faithfully with Him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326372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450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9</cp:revision>
  <dcterms:created xsi:type="dcterms:W3CDTF">2019-11-22T02:15:37Z</dcterms:created>
  <dcterms:modified xsi:type="dcterms:W3CDTF">2019-11-24T22:43:50Z</dcterms:modified>
</cp:coreProperties>
</file>