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1A40-CA03-4C00-A4F1-1308AD8B8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997E2-8166-4F5B-A42A-E99F3CCA2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E2BAF-7226-44AC-9D77-601805AA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B7337-B48B-46E2-AA61-418CD536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DEBCF-726B-4C0F-8D43-E26DE46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reef&#10;&#10;Description automatically generated">
            <a:extLst>
              <a:ext uri="{FF2B5EF4-FFF2-40B4-BE49-F238E27FC236}">
                <a16:creationId xmlns:a16="http://schemas.microsoft.com/office/drawing/2014/main" id="{0062DE50-DEC3-429D-B642-CE709103E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2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1880-0071-416E-833E-50189FF0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73452-BD4C-447E-ACA6-F0C69B4C6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C0CE6-695E-4F9D-9E55-E1391D3F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1AB2F-DD66-448D-ADA9-61595DA1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2BF24-5269-4B2C-ACEB-D2803A46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34A1DF-5FF2-40CC-8E66-36242FA6F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2E859-D2BB-41B9-B525-A499C4080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0B1D-7BD2-4A13-9559-E3CB656A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8D327-55C6-44E6-B3FD-4ECE2F82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BD535-3F8E-48DD-BEC1-D3E47D6B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DE1E-7AFC-4973-98AB-0833191B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45067-C7EE-4EF6-B56E-B113E4848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4818B-3BA7-43E2-A914-3FB85FBA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B8F34-CE36-4F51-ADD5-1DE121EF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9472A-3A73-4DB2-963A-26601752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6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DF8E8-44C4-4DF2-B6D9-7DD08742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57F85-32EB-4402-9371-575602D0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AA12C-22B6-4A7F-98B0-28FB430D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97B95-74C2-431C-A29A-36DDA8FC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A614-DD87-4A7A-B889-9D47D60E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8F4C-C4FE-4405-A9D1-F095F756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81BB-31D6-4044-A126-D3045842C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B566F-59E4-4361-8993-814DF2241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27C13-ED39-4AC9-8FA9-ACE2BF90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692D5-F1EB-4FA4-BD3B-65DC81C4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89DD-CA88-45EA-BD9D-48F4DACB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9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36CF-82EF-4F89-B812-54A7F61F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7F404-EFA0-4A1D-A725-1431A2741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61592-A6C9-4D75-9356-C7E4CA30C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77720-4FC8-4C17-AA40-B77922566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A9408-46E5-4A0A-A44B-091F9760E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658C2-BD70-45C9-A7C6-A9FDB044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B4976-02F2-407D-A696-080075FD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AB05F-9B62-4451-8A22-89642E1F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3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F2C76-F6F4-4CC6-97C7-72746C1E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515B7-0D0C-472D-B5F2-63C2EAEF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04DDC-51F7-44B5-AFB0-8D53EF8D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C5734-8B5D-48F2-AB95-6CDE6947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9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6434E-5B30-465A-B6ED-5C4B63C3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843BC-CB85-45A0-92E2-08D97EF9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F4602-1C88-4EE7-A508-9EF5919F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0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C211-D836-417A-A451-54B8E5E1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6031C-48C6-4AAA-A0F5-B14D03C35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4A5F2-45A9-45BD-B795-11B81FA5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95152-04B8-4055-B2C5-140BB1D8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DC913-0D53-4F03-81C8-30E0FEB1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709D7-498C-4FD4-B8FE-33FF7421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1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8EC1-75EF-4FB0-AEB1-DCCEB793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46004-982E-48C9-85A4-B8768011B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2627B-03E7-4131-BC59-6051F053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B682A-4842-4615-94F4-42264C35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BF1F9-E388-4233-A1B7-37008194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622FD-B3C1-4F37-8D79-26AB30C9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277D0-5218-4FD4-99F4-B7B79EE9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21B6D-88DB-498F-A2D5-C3D5E8C80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7FA99-D130-4327-BD5E-F774494DB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8BF1-5A0D-4AD4-BDC5-C92B768BCF7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07F3-7101-4584-99C0-2C7FEB249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7010-F1B6-4594-88E9-21F0F23EC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173E-FA4F-4983-81BD-2024BBF7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4F1E6A-80F5-4568-9273-08C850FED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86"/>
          <a:stretch/>
        </p:blipFill>
        <p:spPr>
          <a:xfrm>
            <a:off x="504" y="284"/>
            <a:ext cx="12190992" cy="741586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602029-C565-448E-B9C0-DE7F4723A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27672" r="71840" b="66416"/>
          <a:stretch/>
        </p:blipFill>
        <p:spPr>
          <a:xfrm>
            <a:off x="250166" y="1897812"/>
            <a:ext cx="3183147" cy="405442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B4D6EC-CBE8-44BA-93A6-56B9C82F4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9" t="26539" r="8723" b="65284"/>
          <a:stretch/>
        </p:blipFill>
        <p:spPr>
          <a:xfrm>
            <a:off x="3433313" y="1820174"/>
            <a:ext cx="7694762" cy="560717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8E085C-BB2B-4769-B2D5-EE2E29639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34716" r="72620" b="58240"/>
          <a:stretch/>
        </p:blipFill>
        <p:spPr>
          <a:xfrm>
            <a:off x="250166" y="2380891"/>
            <a:ext cx="3088257" cy="483079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7B5902-5A0F-4A52-9EF9-125BCE2FE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34716" r="7874" b="58240"/>
          <a:stretch/>
        </p:blipFill>
        <p:spPr>
          <a:xfrm>
            <a:off x="3338422" y="2380891"/>
            <a:ext cx="7893169" cy="483079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F48EE6-AF05-472A-9F23-5B8D56E1E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41760" r="70073" b="51195"/>
          <a:stretch/>
        </p:blipFill>
        <p:spPr>
          <a:xfrm>
            <a:off x="250166" y="2863970"/>
            <a:ext cx="3398808" cy="483079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B318D2-D3D5-4F62-8227-DB75E7DC5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7" t="41760" r="3275" b="51195"/>
          <a:stretch/>
        </p:blipFill>
        <p:spPr>
          <a:xfrm>
            <a:off x="3648974" y="2863970"/>
            <a:ext cx="8143335" cy="483079"/>
          </a:xfrm>
          <a:prstGeom prst="rect">
            <a:avLst/>
          </a:prstGeom>
        </p:spPr>
      </p:pic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655A5D-1336-45A1-A150-E9A7F1448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48805" r="73186" b="44150"/>
          <a:stretch/>
        </p:blipFill>
        <p:spPr>
          <a:xfrm>
            <a:off x="181154" y="3347049"/>
            <a:ext cx="3088257" cy="483079"/>
          </a:xfrm>
          <a:prstGeom prst="rect">
            <a:avLst/>
          </a:prstGeom>
        </p:spPr>
      </p:pic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ECA67B-A079-4C6B-ADED-9B035E2EB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4" t="48805" r="10422" b="44150"/>
          <a:stretch/>
        </p:blipFill>
        <p:spPr>
          <a:xfrm>
            <a:off x="3269410" y="3347049"/>
            <a:ext cx="7651631" cy="483079"/>
          </a:xfrm>
          <a:prstGeom prst="rect">
            <a:avLst/>
          </a:prstGeom>
        </p:spPr>
      </p:pic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3931FF-028D-445E-879B-E28348228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56982" r="71841" b="35974"/>
          <a:stretch/>
        </p:blipFill>
        <p:spPr>
          <a:xfrm>
            <a:off x="250166" y="3907765"/>
            <a:ext cx="3183147" cy="483079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99F8C8-0E3E-4EC0-B7EF-ACE4880AE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9" t="56982" r="11766" b="35974"/>
          <a:stretch/>
        </p:blipFill>
        <p:spPr>
          <a:xfrm>
            <a:off x="3433312" y="3907765"/>
            <a:ext cx="7323827" cy="483079"/>
          </a:xfrm>
          <a:prstGeom prst="rect">
            <a:avLst/>
          </a:prstGeom>
        </p:spPr>
      </p:pic>
      <p:pic>
        <p:nvPicPr>
          <p:cNvPr id="32" name="Picture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D2CE67-4610-415C-86E6-D0FCF902E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64026" r="75238" b="28930"/>
          <a:stretch/>
        </p:blipFill>
        <p:spPr>
          <a:xfrm>
            <a:off x="250166" y="4390844"/>
            <a:ext cx="2769079" cy="483079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ED549E-1D3E-4EB2-917B-E4144D7F8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64026" r="6105" b="28930"/>
          <a:stretch/>
        </p:blipFill>
        <p:spPr>
          <a:xfrm>
            <a:off x="3019245" y="4390844"/>
            <a:ext cx="8428008" cy="483079"/>
          </a:xfrm>
          <a:prstGeom prst="rect">
            <a:avLst/>
          </a:prstGeom>
        </p:spPr>
      </p:pic>
      <p:pic>
        <p:nvPicPr>
          <p:cNvPr id="36" name="Picture 3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5D6B78-F902-4F04-A58F-47683B773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71071" r="73186" b="20752"/>
          <a:stretch/>
        </p:blipFill>
        <p:spPr>
          <a:xfrm>
            <a:off x="250166" y="4873924"/>
            <a:ext cx="3019244" cy="560716"/>
          </a:xfrm>
          <a:prstGeom prst="rect">
            <a:avLst/>
          </a:prstGeom>
        </p:spPr>
      </p:pic>
      <p:pic>
        <p:nvPicPr>
          <p:cNvPr id="38" name="Picture 3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D32B31-52B3-4109-9104-4F82CED36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5" t="71071" r="2047" b="20752"/>
          <a:stretch/>
        </p:blipFill>
        <p:spPr>
          <a:xfrm>
            <a:off x="3269410" y="4873924"/>
            <a:ext cx="8672424" cy="560716"/>
          </a:xfrm>
          <a:prstGeom prst="rect">
            <a:avLst/>
          </a:prstGeom>
        </p:spPr>
      </p:pic>
      <p:pic>
        <p:nvPicPr>
          <p:cNvPr id="40" name="Picture 3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38C3AC-EDAE-45AB-A745-9C3491F5C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79248" r="70850" b="13708"/>
          <a:stretch/>
        </p:blipFill>
        <p:spPr>
          <a:xfrm>
            <a:off x="250166" y="5434639"/>
            <a:ext cx="3303917" cy="483079"/>
          </a:xfrm>
          <a:prstGeom prst="rect">
            <a:avLst/>
          </a:prstGeom>
        </p:spPr>
      </p:pic>
      <p:pic>
        <p:nvPicPr>
          <p:cNvPr id="42" name="Picture 4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7F2FD2-EB01-4F9A-82C7-4504381A1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9" t="78493" r="3275" b="13330"/>
          <a:stretch/>
        </p:blipFill>
        <p:spPr>
          <a:xfrm>
            <a:off x="3554083" y="5382882"/>
            <a:ext cx="8238226" cy="560716"/>
          </a:xfrm>
          <a:prstGeom prst="rect">
            <a:avLst/>
          </a:prstGeom>
        </p:spPr>
      </p:pic>
      <p:pic>
        <p:nvPicPr>
          <p:cNvPr id="44" name="Picture 4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68423B-087B-4749-B1B0-8C993B8A8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88808" r="48137" b="3015"/>
          <a:stretch/>
        </p:blipFill>
        <p:spPr>
          <a:xfrm>
            <a:off x="500332" y="6090250"/>
            <a:ext cx="5822830" cy="560716"/>
          </a:xfrm>
          <a:prstGeom prst="rect">
            <a:avLst/>
          </a:prstGeom>
        </p:spPr>
      </p:pic>
      <p:pic>
        <p:nvPicPr>
          <p:cNvPr id="46" name="Picture 4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D41D1F-9C80-4B9D-91D7-6494733ED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8" t="89186" r="5398" b="3015"/>
          <a:stretch/>
        </p:blipFill>
        <p:spPr>
          <a:xfrm>
            <a:off x="6383547" y="6116130"/>
            <a:ext cx="5149970" cy="534836"/>
          </a:xfrm>
          <a:prstGeom prst="rect">
            <a:avLst/>
          </a:prstGeom>
        </p:spPr>
      </p:pic>
      <p:pic>
        <p:nvPicPr>
          <p:cNvPr id="47" name="Picture 4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0EFB14-28F4-409E-960A-846F29C7E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0" t="13335" b="78493"/>
          <a:stretch/>
        </p:blipFill>
        <p:spPr>
          <a:xfrm>
            <a:off x="10017302" y="914402"/>
            <a:ext cx="2173689" cy="5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2019-11-23T17:17:51Z</dcterms:created>
  <dcterms:modified xsi:type="dcterms:W3CDTF">2019-11-24T13:43:36Z</dcterms:modified>
</cp:coreProperties>
</file>