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handoutMasterIdLst>
    <p:handoutMasterId r:id="rId4"/>
  </p:handoutMasterIdLst>
  <p:sldIdLst>
    <p:sldId id="2242" r:id="rId2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7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" initials="D" lastIdx="4" clrIdx="0">
    <p:extLst>
      <p:ext uri="{19B8F6BF-5375-455C-9EA6-DF929625EA0E}">
        <p15:presenceInfo xmlns:p15="http://schemas.microsoft.com/office/powerpoint/2012/main" userId="D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4070C"/>
    <a:srgbClr val="152543"/>
    <a:srgbClr val="860A0A"/>
    <a:srgbClr val="90AAFE"/>
    <a:srgbClr val="0083E6"/>
    <a:srgbClr val="D9E2FF"/>
    <a:srgbClr val="E6E6E6"/>
    <a:srgbClr val="8FE2FF"/>
    <a:srgbClr val="D2A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4580" autoAdjust="0"/>
    <p:restoredTop sz="86410" autoAdjust="0"/>
  </p:normalViewPr>
  <p:slideViewPr>
    <p:cSldViewPr snapToGrid="0">
      <p:cViewPr varScale="1">
        <p:scale>
          <a:sx n="94" d="100"/>
          <a:sy n="94" d="100"/>
        </p:scale>
        <p:origin x="108" y="480"/>
      </p:cViewPr>
      <p:guideLst>
        <p:guide orient="horz" pos="2136"/>
        <p:guide pos="37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notesViewPr>
    <p:cSldViewPr snapToGrid="0" showGuides="1">
      <p:cViewPr varScale="1">
        <p:scale>
          <a:sx n="61" d="100"/>
          <a:sy n="61" d="100"/>
        </p:scale>
        <p:origin x="3125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DC05C11-85CC-4A72-8840-09EA5F247F0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0"/>
            <a:ext cx="3043762" cy="465927"/>
          </a:xfrm>
          <a:prstGeom prst="rect">
            <a:avLst/>
          </a:prstGeom>
        </p:spPr>
        <p:txBody>
          <a:bodyPr vert="horz" lIns="90553" tIns="45277" rIns="90553" bIns="4527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ABB54F-94B3-489C-836B-EE56E076C80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7770" y="0"/>
            <a:ext cx="3043762" cy="465927"/>
          </a:xfrm>
          <a:prstGeom prst="rect">
            <a:avLst/>
          </a:prstGeom>
        </p:spPr>
        <p:txBody>
          <a:bodyPr vert="horz" lIns="90553" tIns="45277" rIns="90553" bIns="45277" rtlCol="0"/>
          <a:lstStyle>
            <a:lvl1pPr algn="r">
              <a:defRPr sz="1200"/>
            </a:lvl1pPr>
          </a:lstStyle>
          <a:p>
            <a:fld id="{E394A81C-ADBD-4272-AFB6-C20F19B759A6}" type="datetimeFigureOut">
              <a:rPr lang="en-US" smtClean="0"/>
              <a:t>11/17/2019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42178E-8AB7-47FE-B318-6C37AEC248C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" y="8843173"/>
            <a:ext cx="3043762" cy="465927"/>
          </a:xfrm>
          <a:prstGeom prst="rect">
            <a:avLst/>
          </a:prstGeom>
        </p:spPr>
        <p:txBody>
          <a:bodyPr vert="horz" lIns="90553" tIns="45277" rIns="90553" bIns="4527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860AB7-3333-4EF5-BA29-252D24B81C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7770" y="8843173"/>
            <a:ext cx="3043762" cy="465927"/>
          </a:xfrm>
          <a:prstGeom prst="rect">
            <a:avLst/>
          </a:prstGeom>
        </p:spPr>
        <p:txBody>
          <a:bodyPr vert="horz" lIns="90553" tIns="45277" rIns="90553" bIns="45277" rtlCol="0" anchor="b"/>
          <a:lstStyle>
            <a:lvl1pPr algn="r">
              <a:defRPr sz="1200"/>
            </a:lvl1pPr>
          </a:lstStyle>
          <a:p>
            <a:fld id="{FF1C3FAF-1055-4D9E-94CE-AB3C222662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090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5538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99" tIns="93299" rIns="93299" bIns="932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01243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preserve="1" userDrawn="1">
  <p:cSld name="1_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70750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53CB6-AF62-434C-9786-F9FADCA56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73008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en-US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en-US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177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3E6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3F484DE-E094-48E8-B50F-5F896E155CA5}"/>
              </a:ext>
            </a:extLst>
          </p:cNvPr>
          <p:cNvSpPr/>
          <p:nvPr userDrawn="1"/>
        </p:nvSpPr>
        <p:spPr>
          <a:xfrm>
            <a:off x="193687" y="180753"/>
            <a:ext cx="11760547" cy="6475201"/>
          </a:xfrm>
          <a:prstGeom prst="rect">
            <a:avLst/>
          </a:prstGeom>
          <a:solidFill>
            <a:srgbClr val="90AAFE"/>
          </a:solidFill>
          <a:ln>
            <a:solidFill>
              <a:srgbClr val="860A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2E13BB5-6638-4196-A0A5-A9DB00C3B2C2}"/>
              </a:ext>
            </a:extLst>
          </p:cNvPr>
          <p:cNvSpPr/>
          <p:nvPr userDrawn="1"/>
        </p:nvSpPr>
        <p:spPr>
          <a:xfrm>
            <a:off x="0" y="-11723"/>
            <a:ext cx="12160155" cy="6858000"/>
          </a:xfrm>
          <a:prstGeom prst="rect">
            <a:avLst/>
          </a:prstGeom>
          <a:noFill/>
          <a:ln w="228600">
            <a:solidFill>
              <a:srgbClr val="1525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76200">
                <a:solidFill>
                  <a:schemeClr val="tx1"/>
                </a:solidFill>
              </a:ln>
              <a:noFill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62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A2939F-0D24-4821-8F2B-4DE996F35E0F}"/>
              </a:ext>
            </a:extLst>
          </p:cNvPr>
          <p:cNvSpPr txBox="1"/>
          <p:nvPr/>
        </p:nvSpPr>
        <p:spPr>
          <a:xfrm>
            <a:off x="433753" y="1183246"/>
            <a:ext cx="11249844" cy="4832092"/>
          </a:xfrm>
          <a:prstGeom prst="rect">
            <a:avLst/>
          </a:prstGeom>
          <a:solidFill>
            <a:srgbClr val="04070C"/>
          </a:solidFill>
          <a:ln w="762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chemeClr val="bg1"/>
                </a:solidFill>
                <a:latin typeface="+mj-lt"/>
              </a:rPr>
              <a:t>  8  "And to the angel of the church in Smyrna write, 'These things says the First and the Last, who was dead, and came to life: </a:t>
            </a:r>
          </a:p>
          <a:p>
            <a:pPr algn="just"/>
            <a:r>
              <a:rPr lang="en-US" sz="2800" b="1" dirty="0">
                <a:solidFill>
                  <a:schemeClr val="bg1"/>
                </a:solidFill>
                <a:latin typeface="+mj-lt"/>
              </a:rPr>
              <a:t>  9  "</a:t>
            </a:r>
            <a:r>
              <a:rPr lang="en-US" sz="2800" b="1" dirty="0">
                <a:solidFill>
                  <a:srgbClr val="FFFF00"/>
                </a:solidFill>
                <a:latin typeface="+mj-lt"/>
              </a:rPr>
              <a:t>I know your works</a:t>
            </a:r>
            <a:r>
              <a:rPr lang="en-US" sz="2800" b="1" dirty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2800" b="1" dirty="0">
                <a:solidFill>
                  <a:srgbClr val="FFFF00"/>
                </a:solidFill>
                <a:latin typeface="+mj-lt"/>
              </a:rPr>
              <a:t>tribulation,</a:t>
            </a:r>
            <a:r>
              <a:rPr lang="en-US" sz="2800" b="1" dirty="0">
                <a:solidFill>
                  <a:schemeClr val="bg1"/>
                </a:solidFill>
                <a:latin typeface="+mj-lt"/>
              </a:rPr>
              <a:t> and poverty (but you are rich); and I know the </a:t>
            </a:r>
            <a:r>
              <a:rPr lang="en-US" sz="2800" b="1" dirty="0">
                <a:solidFill>
                  <a:srgbClr val="FFFF00"/>
                </a:solidFill>
                <a:latin typeface="+mj-lt"/>
              </a:rPr>
              <a:t>blasphemy</a:t>
            </a:r>
            <a:r>
              <a:rPr lang="en-US" sz="2800" b="1" dirty="0">
                <a:solidFill>
                  <a:schemeClr val="bg1"/>
                </a:solidFill>
                <a:latin typeface="+mj-lt"/>
              </a:rPr>
              <a:t> of those who say they are Jews and are not, but are a </a:t>
            </a:r>
            <a:r>
              <a:rPr lang="en-US" sz="2800" b="1" dirty="0">
                <a:solidFill>
                  <a:srgbClr val="FFFF00"/>
                </a:solidFill>
                <a:latin typeface="+mj-lt"/>
              </a:rPr>
              <a:t>synagogue of Satan. </a:t>
            </a:r>
          </a:p>
          <a:p>
            <a:pPr algn="just"/>
            <a:r>
              <a:rPr lang="en-US" sz="2800" b="1" dirty="0">
                <a:solidFill>
                  <a:schemeClr val="bg1"/>
                </a:solidFill>
                <a:latin typeface="+mj-lt"/>
              </a:rPr>
              <a:t>  10  Do not fear any of those things which you are about to suffer. Indeed, </a:t>
            </a:r>
            <a:r>
              <a:rPr lang="en-US" sz="2800" b="1" dirty="0">
                <a:solidFill>
                  <a:srgbClr val="FFFF00"/>
                </a:solidFill>
                <a:latin typeface="+mj-lt"/>
              </a:rPr>
              <a:t>the devil is about to throw some of you into prison, that you may be </a:t>
            </a:r>
            <a:r>
              <a:rPr lang="en-US" sz="2800" b="1" dirty="0">
                <a:solidFill>
                  <a:schemeClr val="bg1"/>
                </a:solidFill>
                <a:latin typeface="+mj-lt"/>
              </a:rPr>
              <a:t>tested, and you will have </a:t>
            </a:r>
            <a:r>
              <a:rPr lang="en-US" sz="2800" b="1" dirty="0">
                <a:solidFill>
                  <a:srgbClr val="FFFF00"/>
                </a:solidFill>
                <a:latin typeface="+mj-lt"/>
              </a:rPr>
              <a:t>tribulation ten days</a:t>
            </a:r>
            <a:r>
              <a:rPr lang="en-US" sz="2800" b="1" dirty="0">
                <a:solidFill>
                  <a:schemeClr val="bg1"/>
                </a:solidFill>
                <a:latin typeface="+mj-lt"/>
              </a:rPr>
              <a:t>. Be faithful until death, and I will give you </a:t>
            </a:r>
            <a:r>
              <a:rPr lang="en-US" sz="2800" b="1" dirty="0">
                <a:solidFill>
                  <a:srgbClr val="FFFF00"/>
                </a:solidFill>
                <a:latin typeface="+mj-lt"/>
              </a:rPr>
              <a:t>the crown of life</a:t>
            </a:r>
            <a:r>
              <a:rPr lang="en-US" sz="2800" b="1" dirty="0">
                <a:solidFill>
                  <a:schemeClr val="bg1"/>
                </a:solidFill>
                <a:latin typeface="+mj-lt"/>
              </a:rPr>
              <a:t>. </a:t>
            </a:r>
          </a:p>
          <a:p>
            <a:pPr algn="just"/>
            <a:r>
              <a:rPr lang="en-US" sz="2800" b="1" dirty="0">
                <a:solidFill>
                  <a:schemeClr val="bg1"/>
                </a:solidFill>
                <a:latin typeface="+mj-lt"/>
              </a:rPr>
              <a:t>  11  "He who has an ear, let him hear what </a:t>
            </a:r>
            <a:r>
              <a:rPr lang="en-US" sz="2800" b="1" dirty="0">
                <a:solidFill>
                  <a:srgbClr val="FFFF00"/>
                </a:solidFill>
                <a:latin typeface="+mj-lt"/>
              </a:rPr>
              <a:t>the Spirit says to the churches</a:t>
            </a:r>
            <a:r>
              <a:rPr lang="en-US" sz="2800" b="1" dirty="0">
                <a:solidFill>
                  <a:schemeClr val="bg1"/>
                </a:solidFill>
                <a:latin typeface="+mj-lt"/>
              </a:rPr>
              <a:t>. He who overcomes shall not be hurt by the second death." ' 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tx1"/>
                </a:solidFill>
                <a:latin typeface="+mj-lt"/>
              </a:rPr>
              <a:t>The Church at Smyrna</a:t>
            </a:r>
          </a:p>
        </p:txBody>
      </p:sp>
    </p:spTree>
    <p:extLst>
      <p:ext uri="{BB962C8B-B14F-4D97-AF65-F5344CB8AC3E}">
        <p14:creationId xmlns:p14="http://schemas.microsoft.com/office/powerpoint/2010/main" val="484918138"/>
      </p:ext>
    </p:extLst>
  </p:cSld>
  <p:clrMapOvr>
    <a:masterClrMapping/>
  </p:clrMapOvr>
</p:sld>
</file>

<file path=ppt/theme/theme1.xml><?xml version="1.0" encoding="utf-8"?>
<a:theme xmlns:a="http://schemas.openxmlformats.org/drawingml/2006/main" name="Revelation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169</Words>
  <Application>Microsoft Office PowerPoint</Application>
  <PresentationFormat>Widescreen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Revelation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Operator</cp:lastModifiedBy>
  <cp:revision>306</cp:revision>
  <cp:lastPrinted>2019-11-17T21:15:56Z</cp:lastPrinted>
  <dcterms:modified xsi:type="dcterms:W3CDTF">2019-11-17T22:53:00Z</dcterms:modified>
</cp:coreProperties>
</file>