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2843"/>
    <a:srgbClr val="1F1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B38E-DA95-4215-A482-D137E6A1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0968D-8D9E-4FB9-9226-536BDD542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60D66-D5BD-47AF-9F83-A9FABD88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510B-5D4D-4757-8989-E6EB39A1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FA10C-9EB5-47C3-A182-058342E0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5FCBFB-E9D5-4AE1-B7D0-C16AFCA90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6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EF579-AC77-4D27-9E28-0CD4F112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BBE7D-A439-4AA8-A1C6-423B23DC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D89FF-0FCD-4D5B-BA04-8B45C98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5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16AF-7CBB-41EE-9A2C-852D6BF3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BB456-3357-4FC3-A24F-08BC947F5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67561-2131-4C5A-B566-3ABD91CD4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24848-7896-44A3-8B55-BD77AF14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BD4CA-EC7A-490A-81E6-5775A41A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A153A-7D9F-4558-9FB5-C2B0E66A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1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2665-5E2E-4ECD-B788-5CCA9BFC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3BE8FD-AC93-4B2B-9892-1B758B531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42DD9-9BC2-43F5-96A5-A8BD630DC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6596F-E3E8-47B7-8B91-2743444A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62263-8410-44FD-9B79-F37ABEE7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D7702-478B-40FA-A550-35F1E49A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9A93-6B85-4FBD-83F7-6918EBC2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16507-0CAE-4E34-9720-47A47F8DC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AE610-EEE0-411A-BD78-E821686E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10493-AAE3-4065-9687-59CE0D63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D8B0D-04E0-4FAD-BE60-846824B0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9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6677A-06A6-49A6-8B49-A256A21BB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60F14-A81E-4FE4-BC63-59C05992E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2DF95-0590-4553-96BF-6F7F2A40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B96A-8672-482B-AFB9-CF3E78EA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C6633-3B9F-439B-8398-C6202F1A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A1D9111C-EF0D-4947-8116-61080CFB0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1C997-64A0-4C6B-AF9E-E5954BC0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44" y="2050991"/>
            <a:ext cx="11695632" cy="480700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81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4CA5D4F9-7306-4AA2-890B-4C8211EF7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1C997-64A0-4C6B-AF9E-E5954BC0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44" y="2050991"/>
            <a:ext cx="11695632" cy="480700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71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id="{E2730B37-DEB6-4BE3-A90C-415D2B17D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1C997-64A0-4C6B-AF9E-E5954BC0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44" y="2050991"/>
            <a:ext cx="11695632" cy="480700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3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6DF70BD3-2565-4274-A6F2-D1221300F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1C997-64A0-4C6B-AF9E-E5954BC0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44" y="2050991"/>
            <a:ext cx="11695632" cy="480700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393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D44E-4F87-4BDE-B76D-283856BF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E1ADF-C769-44D1-B244-814F94663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EC90D-4E58-4FC7-B0DC-9446C508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03BA7-942C-43B9-B0B9-F7397BD0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3733D-1827-40A8-AB30-D1354BFA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9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8476-2272-472E-91FC-E11A9DFC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2C84-99F5-4CE2-8110-17B9ED82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85384-8493-491D-8384-6A2F77801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01718-BE95-40CA-9158-25C8B49D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4D280-154C-4E64-A40D-1A6788F9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90C99-83EF-4442-AD62-A693991A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970F-176F-4F45-9142-0CB845F7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72671-F4C3-45D4-A091-C36614E38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4DFB4-8D8C-4422-9C1B-23E6F5C2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98D1C-6288-45B4-8C28-0657C8302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6D5B4-B666-4621-86D0-BBB4418EB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193BD-7F0B-4D26-BFF1-A768FD51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44C117-6E49-40E7-BC80-9F7A31FC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837C7-8047-4293-9C3B-D5F3FBE2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5E3A-F77E-462B-A119-B67822FA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542E7-CDA2-4C6C-924D-FCE527B1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693FA-D51F-4D86-BD1A-8A0D2BB4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2DDF0-DEDF-490F-A581-D5398237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31E10-9B2D-444C-A8E5-49F6FF0D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E5B53-6B41-4943-BBEB-0B5D06D86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27F-08A7-4331-BBDB-086094566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91C7-9F64-49ED-B00C-8570F162968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65CF-7074-46E8-9006-D17B953B6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3E2C-512B-4A03-90BA-B8D61DEDC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DE82-2E8E-4AB5-A865-71AE57753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BB58F97-51A2-4970-8102-C92E03CDA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7685AF-F073-43BE-9B68-5EC0E2908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10185" r="10422" b="67800"/>
          <a:stretch/>
        </p:blipFill>
        <p:spPr>
          <a:xfrm>
            <a:off x="1259456" y="698740"/>
            <a:ext cx="9661585" cy="1509622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91FB5E-4671-4589-9223-30B9FADFC8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5" t="91900" r="35242"/>
          <a:stretch/>
        </p:blipFill>
        <p:spPr>
          <a:xfrm>
            <a:off x="4345858" y="6302476"/>
            <a:ext cx="3549445" cy="55552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EF6D7F-6439-4BC3-BDDF-863664678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9138" r="2922" b="65244"/>
          <a:stretch/>
        </p:blipFill>
        <p:spPr>
          <a:xfrm>
            <a:off x="462337" y="626724"/>
            <a:ext cx="11373492" cy="175688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B9793C-9942-4695-8103-FDCBA44EE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34757" r="2922" b="43230"/>
          <a:stretch/>
        </p:blipFill>
        <p:spPr>
          <a:xfrm>
            <a:off x="462337" y="2383604"/>
            <a:ext cx="11373492" cy="1509622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E7A6CB-25C6-4CFD-9B22-61A21E706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59324" r="2922" b="19850"/>
          <a:stretch/>
        </p:blipFill>
        <p:spPr>
          <a:xfrm>
            <a:off x="462336" y="4068468"/>
            <a:ext cx="11373493" cy="142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487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DB7C9-17E1-41F7-B901-7297F69E9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Jesus condescended to the human level to:</a:t>
            </a:r>
            <a:endParaRPr lang="en-US" sz="4000" dirty="0"/>
          </a:p>
          <a:p>
            <a:pPr lvl="1"/>
            <a:r>
              <a:rPr lang="en-US" dirty="0"/>
              <a:t>Die for us (Heb. 2:9, 14)</a:t>
            </a:r>
            <a:endParaRPr lang="en-US" sz="3600" dirty="0"/>
          </a:p>
          <a:p>
            <a:pPr lvl="1"/>
            <a:r>
              <a:rPr lang="en-US" dirty="0"/>
              <a:t>Become our Savior (Heb. 2:10)</a:t>
            </a:r>
            <a:endParaRPr lang="en-US" sz="3600" dirty="0"/>
          </a:p>
          <a:p>
            <a:pPr lvl="1"/>
            <a:r>
              <a:rPr lang="en-US" dirty="0"/>
              <a:t>Relate to us and help us (Heb. 2:16-18)</a:t>
            </a:r>
            <a:endParaRPr lang="en-US" sz="3600" dirty="0"/>
          </a:p>
          <a:p>
            <a:pPr lvl="1"/>
            <a:r>
              <a:rPr lang="en-US" dirty="0"/>
              <a:t>Bring us into the same family (Heb. 2:11a)</a:t>
            </a:r>
            <a:endParaRPr lang="en-US" sz="3600" dirty="0"/>
          </a:p>
          <a:p>
            <a:pPr lvl="1"/>
            <a:r>
              <a:rPr lang="en-US" dirty="0"/>
              <a:t>Call us His “brethren” (Heb. 2:11b-12)</a:t>
            </a:r>
            <a:endParaRPr lang="en-US" sz="3600" dirty="0"/>
          </a:p>
          <a:p>
            <a:r>
              <a:rPr lang="en-US" dirty="0"/>
              <a:t>In order for Jesus to be our Brother:</a:t>
            </a:r>
            <a:endParaRPr lang="en-US" sz="4000" dirty="0"/>
          </a:p>
          <a:p>
            <a:pPr lvl="1"/>
            <a:r>
              <a:rPr lang="en-US" dirty="0"/>
              <a:t>We must be born into His family (John 3:3-5)</a:t>
            </a:r>
            <a:endParaRPr lang="en-US" sz="3600" dirty="0"/>
          </a:p>
          <a:p>
            <a:pPr lvl="1"/>
            <a:r>
              <a:rPr lang="en-US" dirty="0"/>
              <a:t>We must have the same Father (Gal. 3:26-27; Rom. 8:14-15)</a:t>
            </a:r>
            <a:endParaRPr lang="en-US" sz="3600" dirty="0"/>
          </a:p>
          <a:p>
            <a:r>
              <a:rPr lang="en-US" dirty="0"/>
              <a:t>Only when we are in a proper relationship with Him:</a:t>
            </a:r>
            <a:endParaRPr lang="en-US" sz="4000" dirty="0"/>
          </a:p>
          <a:p>
            <a:pPr lvl="1"/>
            <a:r>
              <a:rPr lang="en-US" dirty="0"/>
              <a:t>Are we promised an inheritance with Him (Rom. 8:16-17)</a:t>
            </a:r>
            <a:endParaRPr lang="en-US" sz="3600" dirty="0"/>
          </a:p>
          <a:p>
            <a:pPr lvl="1"/>
            <a:r>
              <a:rPr lang="en-US" dirty="0"/>
              <a:t>Can we look like Him (Rom. 8:29)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40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DB7C9-17E1-41F7-B901-7297F69E9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look like Jesus, we must study/investigate:</a:t>
            </a:r>
            <a:endParaRPr lang="en-US" sz="4000" dirty="0"/>
          </a:p>
          <a:p>
            <a:pPr lvl="1"/>
            <a:r>
              <a:rPr lang="en-US" dirty="0"/>
              <a:t>How He spent His time (Acts 10:38)</a:t>
            </a:r>
            <a:endParaRPr lang="en-US" sz="3600" dirty="0"/>
          </a:p>
          <a:p>
            <a:pPr lvl="1"/>
            <a:r>
              <a:rPr lang="en-US" dirty="0"/>
              <a:t>How He talked (John 3:16-17; 8:31-40; 13:34-35; 14:15; 15:14)</a:t>
            </a:r>
            <a:endParaRPr lang="en-US" sz="3600" dirty="0"/>
          </a:p>
          <a:p>
            <a:pPr lvl="1"/>
            <a:r>
              <a:rPr lang="en-US" dirty="0"/>
              <a:t>How He responded (1 Pet. 2:21-23)</a:t>
            </a:r>
            <a:endParaRPr lang="en-US" sz="3600" dirty="0"/>
          </a:p>
          <a:p>
            <a:pPr lvl="1"/>
            <a:r>
              <a:rPr lang="en-US" dirty="0"/>
              <a:t>How He treated others (Phil. 2:3-8)</a:t>
            </a:r>
            <a:endParaRPr lang="en-US" sz="3600" dirty="0"/>
          </a:p>
          <a:p>
            <a:pPr lvl="1"/>
            <a:r>
              <a:rPr lang="en-US" dirty="0"/>
              <a:t>What He liked and disliked (Heb. 1:9)</a:t>
            </a:r>
            <a:endParaRPr lang="en-US" sz="3600" dirty="0"/>
          </a:p>
          <a:p>
            <a:pPr lvl="1"/>
            <a:r>
              <a:rPr lang="en-US" dirty="0"/>
              <a:t>What characterized His life (Heb. 10:7, 9; cf. John 8:29)</a:t>
            </a:r>
            <a:endParaRPr lang="en-US" sz="3600" dirty="0"/>
          </a:p>
          <a:p>
            <a:r>
              <a:rPr lang="en-US" dirty="0"/>
              <a:t>To be transformed to look like Him requires </a:t>
            </a:r>
            <a:br>
              <a:rPr lang="en-US" dirty="0"/>
            </a:br>
            <a:r>
              <a:rPr lang="en-US" dirty="0"/>
              <a:t>continually beholding Him in His Word (2 Cor. 3:18)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DB7C9-17E1-41F7-B901-7297F69E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056" y="2050991"/>
            <a:ext cx="4911319" cy="4807009"/>
          </a:xfrm>
        </p:spPr>
        <p:txBody>
          <a:bodyPr>
            <a:normAutofit fontScale="70000" lnSpcReduction="20000"/>
          </a:bodyPr>
          <a:lstStyle/>
          <a:p>
            <a:pPr marL="285750" lvl="0" indent="-285750"/>
            <a:r>
              <a:rPr lang="en-US" dirty="0"/>
              <a:t>In Determination to Please God</a:t>
            </a:r>
          </a:p>
          <a:p>
            <a:pPr marL="285750" lvl="0" indent="-285750"/>
            <a:r>
              <a:rPr lang="en-US" dirty="0"/>
              <a:t>In Extending Grace and Forgiveness</a:t>
            </a:r>
          </a:p>
          <a:p>
            <a:pPr marL="285750" lvl="0" indent="-285750"/>
            <a:r>
              <a:rPr lang="en-US" dirty="0"/>
              <a:t>In Showing Compassion to Others </a:t>
            </a:r>
          </a:p>
          <a:p>
            <a:pPr marL="285750" lvl="0" indent="-285750"/>
            <a:r>
              <a:rPr lang="en-US" dirty="0"/>
              <a:t>In Being a Courageous Leader </a:t>
            </a:r>
          </a:p>
          <a:p>
            <a:pPr marL="285750" lvl="0" indent="-285750"/>
            <a:r>
              <a:rPr lang="en-US" dirty="0"/>
              <a:t>In Love for Lost Souls</a:t>
            </a:r>
          </a:p>
          <a:p>
            <a:pPr marL="285750" lvl="0" indent="-285750"/>
            <a:r>
              <a:rPr lang="en-US" dirty="0"/>
              <a:t>In Making Prayer a Personal Priority</a:t>
            </a:r>
          </a:p>
          <a:p>
            <a:pPr marL="285750" lvl="0" indent="-285750"/>
            <a:r>
              <a:rPr lang="en-US" dirty="0"/>
              <a:t>In Love for Truth</a:t>
            </a:r>
          </a:p>
          <a:p>
            <a:pPr marL="285750" lvl="0" indent="-285750"/>
            <a:r>
              <a:rPr lang="en-US" dirty="0"/>
              <a:t>In Serving Others with Impartiality</a:t>
            </a:r>
          </a:p>
          <a:p>
            <a:pPr marL="285750" lvl="0" indent="-285750"/>
            <a:r>
              <a:rPr lang="en-US" dirty="0"/>
              <a:t>In Overcoming Temptation</a:t>
            </a:r>
          </a:p>
          <a:p>
            <a:pPr marL="285750" lvl="0" indent="-285750"/>
            <a:r>
              <a:rPr lang="en-US" dirty="0"/>
              <a:t>In Being a True Friend</a:t>
            </a:r>
          </a:p>
          <a:p>
            <a:pPr marL="285750" lvl="0" indent="-285750"/>
            <a:r>
              <a:rPr lang="en-US" dirty="0"/>
              <a:t>In Staying Focused on God’s Purpose</a:t>
            </a:r>
          </a:p>
          <a:p>
            <a:pPr marL="285750" lvl="0" indent="-285750"/>
            <a:r>
              <a:rPr lang="en-US" dirty="0"/>
              <a:t>In Being Content in All Things</a:t>
            </a:r>
          </a:p>
          <a:p>
            <a:pPr marL="285750" lvl="0" indent="-285750"/>
            <a:r>
              <a:rPr lang="en-US" dirty="0"/>
              <a:t>In Changing Lives Using God’s Word</a:t>
            </a:r>
          </a:p>
          <a:p>
            <a:pPr marL="285750" lvl="0" indent="-285750"/>
            <a:r>
              <a:rPr lang="en-US" dirty="0"/>
              <a:t>In Handling Adversity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23E792-3E48-487D-8DD4-97D640C0B818}"/>
              </a:ext>
            </a:extLst>
          </p:cNvPr>
          <p:cNvCxnSpPr/>
          <p:nvPr/>
        </p:nvCxnSpPr>
        <p:spPr>
          <a:xfrm>
            <a:off x="534838" y="2501660"/>
            <a:ext cx="6133381" cy="0"/>
          </a:xfrm>
          <a:prstGeom prst="line">
            <a:avLst/>
          </a:prstGeom>
          <a:ln w="38100">
            <a:solidFill>
              <a:srgbClr val="772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85114A-2F04-44C7-B96E-BF1B2B351527}"/>
              </a:ext>
            </a:extLst>
          </p:cNvPr>
          <p:cNvSpPr txBox="1"/>
          <p:nvPr/>
        </p:nvSpPr>
        <p:spPr>
          <a:xfrm>
            <a:off x="431320" y="1938848"/>
            <a:ext cx="67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1574"/>
                </a:solidFill>
              </a:rPr>
              <a:t>14 Ways We Can Look Like Jesus: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CEE6E35-C375-4DB0-8C8B-56EFFA18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2760452"/>
            <a:ext cx="6487064" cy="36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01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DB7C9-17E1-41F7-B901-7297F69E9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more time you spend with Jesus, the more you look like Him </a:t>
            </a:r>
            <a:endParaRPr lang="en-US" sz="4000" dirty="0"/>
          </a:p>
          <a:p>
            <a:r>
              <a:rPr lang="en-US" dirty="0"/>
              <a:t>Why did Jesus spend 3.5 years with His apostles?</a:t>
            </a:r>
            <a:endParaRPr lang="en-US" sz="4000" dirty="0"/>
          </a:p>
          <a:p>
            <a:pPr lvl="1"/>
            <a:r>
              <a:rPr lang="en-US" dirty="0"/>
              <a:t>The longer they could be with Jesus, the more they would look like Him</a:t>
            </a:r>
            <a:endParaRPr lang="en-US" sz="3600" dirty="0"/>
          </a:p>
          <a:p>
            <a:pPr lvl="1"/>
            <a:r>
              <a:rPr lang="en-US" dirty="0"/>
              <a:t>And it worked!</a:t>
            </a:r>
            <a:endParaRPr lang="en-US" sz="3600" dirty="0"/>
          </a:p>
          <a:p>
            <a:r>
              <a:rPr lang="en-US" dirty="0"/>
              <a:t>After living with Jesus during His ministry, His disciples:</a:t>
            </a:r>
            <a:endParaRPr lang="en-US" sz="4000" dirty="0"/>
          </a:p>
          <a:p>
            <a:pPr lvl="1"/>
            <a:r>
              <a:rPr lang="en-US" dirty="0"/>
              <a:t>Sounded like Jesus (Matt. 26:73)</a:t>
            </a:r>
            <a:endParaRPr lang="en-US" sz="3600" dirty="0"/>
          </a:p>
          <a:p>
            <a:pPr lvl="1"/>
            <a:r>
              <a:rPr lang="en-US" dirty="0"/>
              <a:t>Looked and acted like Jesus (Acts 4:13)</a:t>
            </a:r>
          </a:p>
          <a:p>
            <a:r>
              <a:rPr lang="en-US" dirty="0"/>
              <a:t>The longer we are with Him, </a:t>
            </a:r>
            <a:br>
              <a:rPr lang="en-US" dirty="0"/>
            </a:br>
            <a:r>
              <a:rPr lang="en-US" dirty="0"/>
              <a:t>the more we will sound like Him, look like Him and act like Him</a:t>
            </a:r>
          </a:p>
        </p:txBody>
      </p:sp>
    </p:spTree>
    <p:extLst>
      <p:ext uri="{BB962C8B-B14F-4D97-AF65-F5344CB8AC3E}">
        <p14:creationId xmlns:p14="http://schemas.microsoft.com/office/powerpoint/2010/main" val="40464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0DE4-54D3-4166-9DDA-DC307846D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You must believe that Jesus is God’s Son – Mark 16:16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You must repent of your sins and turn to God – Luke 13:3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You must confess your faith in Jesus Christ – Romans 10:10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You must be immersed into Christ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772843"/>
                </a:solidFill>
              </a:rPr>
              <a:t>God will then forgive you of all sins – Act 22:16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772843"/>
                </a:solidFill>
              </a:rPr>
              <a:t>God will then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772843"/>
                </a:solidFill>
              </a:rPr>
              <a:t>God will then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You must remain with Him, faithful to the end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13664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487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2019-11-02T18:11:05Z</dcterms:created>
  <dcterms:modified xsi:type="dcterms:W3CDTF">2019-11-03T13:49:13Z</dcterms:modified>
</cp:coreProperties>
</file>