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0000"/>
    <a:srgbClr val="2A0000"/>
    <a:srgbClr val="4C0000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05C2-A3D9-4628-AA69-9B45F242B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B2E97-AE9E-46E4-A10B-8EB49637A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8B0A0-E03C-431E-A68C-E57169C8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4997-8F15-4406-8B09-DAB232F42CB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31ACA-76EB-40BA-9AFA-25F03B603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C7993-5931-4377-80C0-A14586A6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1FB7-727D-43AD-8177-0593941ED33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man, sign, shirt&#10;&#10;Description automatically generated">
            <a:extLst>
              <a:ext uri="{FF2B5EF4-FFF2-40B4-BE49-F238E27FC236}">
                <a16:creationId xmlns:a16="http://schemas.microsoft.com/office/drawing/2014/main" id="{57D1E1DA-82FB-4C8D-8552-AFEFD078A6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9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D0A81-48D3-4CF7-9F27-01850AB92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3C01C1-5370-4C88-8D1F-FA06EA83F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B6F20-DA2D-478F-84CC-83A2259FD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0B76B-DCD6-42E6-B641-90163D106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4997-8F15-4406-8B09-DAB232F42CB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00077-A18B-4E00-BC81-1C3DBB15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65F6B-A21A-4FFE-B9F9-B4CEA84C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1FB7-727D-43AD-8177-0593941ED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21304-43E4-4A62-B7B8-5DE0F7493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519BE8-05CD-4FBE-BA55-4939CA0C3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2EA27-0AEC-43B2-8C3A-F538D81FC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4997-8F15-4406-8B09-DAB232F42CB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CAAAA-7C83-4778-A569-57217441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363FF-60D5-49C2-931B-A3249618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1FB7-727D-43AD-8177-0593941ED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64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1238D-0A78-4BA6-9C29-A382CEE5E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99FDE-B911-4D3E-8880-EEAF08122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3D980-6121-4DF7-B973-271884F4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4997-8F15-4406-8B09-DAB232F42CB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96113-6DFF-43C1-926E-8094DD87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BD9FE-3001-4507-ABF9-E49A7DBB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1FB7-727D-43AD-8177-0593941ED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3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photo, man, holding&#10;&#10;Description automatically generated">
            <a:extLst>
              <a:ext uri="{FF2B5EF4-FFF2-40B4-BE49-F238E27FC236}">
                <a16:creationId xmlns:a16="http://schemas.microsoft.com/office/drawing/2014/main" id="{2FE2705A-AFF1-4620-9D5B-110186374E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CB4717-8C16-483E-89FE-178B26C28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78" y="1612811"/>
            <a:ext cx="11943461" cy="814195"/>
          </a:xfrm>
          <a:solidFill>
            <a:srgbClr val="3A0000"/>
          </a:solidFill>
          <a:effectLst>
            <a:softEdge rad="63500"/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2EAC5-B3E3-47DF-B1F8-F128F6AFF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07" y="2546647"/>
            <a:ext cx="11695632" cy="431135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96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photo, holding, man&#10;&#10;Description automatically generated">
            <a:extLst>
              <a:ext uri="{FF2B5EF4-FFF2-40B4-BE49-F238E27FC236}">
                <a16:creationId xmlns:a16="http://schemas.microsoft.com/office/drawing/2014/main" id="{09095C96-05E9-46FE-97A4-AABD63EC6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2EAC5-B3E3-47DF-B1F8-F128F6AFF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07" y="1726059"/>
            <a:ext cx="11695632" cy="51319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033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AE9D7-B7A7-4386-B6AA-41F386594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410C1-329D-4300-87E3-8812B5820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36A50-02B9-4727-B37D-8F0FF56F5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4997-8F15-4406-8B09-DAB232F42CB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306BE-D38D-4334-96D9-DE10D13BF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7000B-C84F-4425-90F3-4AC10B2A4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1FB7-727D-43AD-8177-0593941ED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0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86A3-26A8-4C12-8924-3910C2FC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830AA-FBAC-456B-A520-5CE377683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EAFC3-37DF-4A3C-887D-F83B43442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554EE-5D3D-449D-A952-B5E46A16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4997-8F15-4406-8B09-DAB232F42CB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F2558-9D3D-45BF-A51A-534AB2D5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81A8A-E55B-49D5-AF95-6A1E0BFD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1FB7-727D-43AD-8177-0593941ED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1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FCEF6-260F-447B-8219-326F7895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693D2-BE25-49D8-9F3B-4910E0415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AA665-A726-45BB-B3E3-BBEB19EF7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D44B6B-7ED3-40BE-859B-BA889E2A4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48DC53-255C-46CD-8B50-5D0391E608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D4E297-0F89-420F-B2E1-3A93FB0E5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4997-8F15-4406-8B09-DAB232F42CB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E980C0-B5FB-47E9-82F6-6E55ECBBC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B4A06E-31C0-4D7E-960C-B76065109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1FB7-727D-43AD-8177-0593941ED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2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00428-4738-418E-A725-16C365D1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73ED06-14CE-4B7C-A92F-9F38FB5C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4997-8F15-4406-8B09-DAB232F42CB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3C945-4A7E-4D45-A93B-75E42F39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EB5A0-726D-44B5-85ED-912C5D567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1FB7-727D-43AD-8177-0593941ED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8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7D931-3318-4C23-B4FF-E1076C8D4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4997-8F15-4406-8B09-DAB232F42CB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09F23D-C0DE-41EA-A9E3-B8A3C906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8002D-C9E8-48BE-BF45-F52B61E4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1FB7-727D-43AD-8177-0593941ED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6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DE8A3-5E17-4393-96B1-2D7183B6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B08E5-7560-4C7E-B83C-486BAEAFB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C2B3C-64DF-4077-B2A9-C1A232E84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7B71B-E5D5-4345-B184-A35B72874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4997-8F15-4406-8B09-DAB232F42CB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F3E8A-7E76-4272-A528-8A1DBA80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9A837-B1BC-47C2-BC66-54682D73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1FB7-727D-43AD-8177-0593941ED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8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5C24E-030D-4F6B-A8A6-E959D1A1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5056E-B8C7-4224-81CC-7E69820B3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66158-411E-4FE9-A016-66A9F98A6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44997-8F15-4406-8B09-DAB232F42CB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9A910-35EC-4CE9-90DB-BFB4FFFF0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BAA0E-C1A2-470E-9907-DE4D1B345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1FB7-727D-43AD-8177-0593941ED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20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57C7-05C7-4C96-9375-C4C370268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Judas’ COVETOUS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1C85B-D9CD-41E4-B425-4ED4C884D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Judas wanted and loved money (Matt. 26:15)</a:t>
            </a:r>
          </a:p>
          <a:p>
            <a:r>
              <a:rPr lang="en-US" dirty="0"/>
              <a:t>Jesus warned about money numerous times (Luke 12:15, 20)</a:t>
            </a:r>
          </a:p>
          <a:p>
            <a:r>
              <a:rPr lang="en-US" dirty="0"/>
              <a:t>Paul warned about the love of money—sounds like Judas (1 Tim. 6:9-10)</a:t>
            </a:r>
          </a:p>
          <a:p>
            <a:r>
              <a:rPr lang="en-US" dirty="0"/>
              <a:t>Judas’ heart was where his treasure was (Luke 12:34) </a:t>
            </a:r>
          </a:p>
        </p:txBody>
      </p:sp>
    </p:spTree>
    <p:extLst>
      <p:ext uri="{BB962C8B-B14F-4D97-AF65-F5344CB8AC3E}">
        <p14:creationId xmlns:p14="http://schemas.microsoft.com/office/powerpoint/2010/main" val="342140307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57C7-05C7-4C96-9375-C4C370268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Peter’s COURAGEOUS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1C85B-D9CD-41E4-B425-4ED4C884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07" y="2546647"/>
            <a:ext cx="11576286" cy="4311353"/>
          </a:xfrm>
        </p:spPr>
        <p:txBody>
          <a:bodyPr>
            <a:normAutofit/>
          </a:bodyPr>
          <a:lstStyle/>
          <a:p>
            <a:r>
              <a:rPr lang="en-US" sz="2600" dirty="0"/>
              <a:t>Peter stood firm with Christ when other disciples turned away (John 6:66-68)</a:t>
            </a:r>
          </a:p>
          <a:p>
            <a:r>
              <a:rPr lang="en-US" sz="2600" dirty="0"/>
              <a:t>Peter may have voiced with Thomas of “dying with Christ” (John 11:8-16)</a:t>
            </a:r>
          </a:p>
          <a:p>
            <a:r>
              <a:rPr lang="en-US" sz="2600" dirty="0"/>
              <a:t>Peter had announced his own willingness to die with the Lord (Matt. 26:35)</a:t>
            </a:r>
          </a:p>
          <a:p>
            <a:r>
              <a:rPr lang="en-US" sz="2600" dirty="0"/>
              <a:t>Peter and the disciples were not armed for battle, but they were ready to fight (Luke 22:35-38)</a:t>
            </a:r>
          </a:p>
          <a:p>
            <a:r>
              <a:rPr lang="en-US" sz="2600" dirty="0"/>
              <a:t>While the other disciples asked permission to strike, Peter was already in action (Luke 22:49-50)</a:t>
            </a:r>
          </a:p>
          <a:p>
            <a:r>
              <a:rPr lang="en-US" sz="2600" dirty="0"/>
              <a:t>Peter probably thought he was saving Jesus, but Jesus was saving Peter </a:t>
            </a:r>
            <a:br>
              <a:rPr lang="en-US" sz="2600" dirty="0"/>
            </a:br>
            <a:r>
              <a:rPr lang="en-US" sz="2600" dirty="0"/>
              <a:t>(Matt. 26:52)</a:t>
            </a:r>
          </a:p>
        </p:txBody>
      </p:sp>
    </p:spTree>
    <p:extLst>
      <p:ext uri="{BB962C8B-B14F-4D97-AF65-F5344CB8AC3E}">
        <p14:creationId xmlns:p14="http://schemas.microsoft.com/office/powerpoint/2010/main" val="224416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57C7-05C7-4C96-9375-C4C370268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Jesus’ COMPASSIONATE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1C85B-D9CD-41E4-B425-4ED4C884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07" y="2546647"/>
            <a:ext cx="11545464" cy="4311353"/>
          </a:xfrm>
        </p:spPr>
        <p:txBody>
          <a:bodyPr>
            <a:normAutofit/>
          </a:bodyPr>
          <a:lstStyle/>
          <a:p>
            <a:r>
              <a:rPr lang="en-US" dirty="0"/>
              <a:t>Jesus was compassionate toward Judas (John 13:5; Heb. 2:9; Matt. 26:50)</a:t>
            </a:r>
          </a:p>
          <a:p>
            <a:r>
              <a:rPr lang="en-US" dirty="0"/>
              <a:t>Jesus was compassionate toward His disciples (John 18:8; Mark 14:50</a:t>
            </a:r>
          </a:p>
          <a:p>
            <a:r>
              <a:rPr lang="en-US" dirty="0"/>
              <a:t>Jesus was compassionate toward </a:t>
            </a:r>
            <a:r>
              <a:rPr lang="en-US" dirty="0" err="1"/>
              <a:t>Malchus</a:t>
            </a:r>
            <a:r>
              <a:rPr lang="en-US" dirty="0"/>
              <a:t> (Matt. 26:50; 5:39, 44; Heb. 2:9; 1 Tim. 2:4; 2 Pet. 3:9)</a:t>
            </a:r>
          </a:p>
          <a:p>
            <a:r>
              <a:rPr lang="en-US" dirty="0"/>
              <a:t>Jesus was compassionate toward us and all mankind (Luke 22:51; </a:t>
            </a:r>
            <a:br>
              <a:rPr lang="en-US" dirty="0"/>
            </a:br>
            <a:r>
              <a:rPr lang="en-US" dirty="0"/>
              <a:t>Matt. 26:54, 56; John 18:11)</a:t>
            </a:r>
          </a:p>
        </p:txBody>
      </p:sp>
    </p:spTree>
    <p:extLst>
      <p:ext uri="{BB962C8B-B14F-4D97-AF65-F5344CB8AC3E}">
        <p14:creationId xmlns:p14="http://schemas.microsoft.com/office/powerpoint/2010/main" val="227586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57C7-05C7-4C96-9375-C4C370268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Malchus</a:t>
            </a:r>
            <a:r>
              <a:rPr lang="en-US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’ CALLOUS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1C85B-D9CD-41E4-B425-4ED4C884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06" y="2546647"/>
            <a:ext cx="11798893" cy="431135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Malchus</a:t>
            </a:r>
            <a:r>
              <a:rPr lang="en-US" dirty="0"/>
              <a:t> went to the Garden with a band of soldiers to arrest a heinous criminal</a:t>
            </a:r>
          </a:p>
          <a:p>
            <a:r>
              <a:rPr lang="en-US" dirty="0" err="1"/>
              <a:t>Malchus</a:t>
            </a:r>
            <a:r>
              <a:rPr lang="en-US" dirty="0"/>
              <a:t> had, no doubt, heard Jesus was doing miracles (John 11:47-48; 12:9)</a:t>
            </a:r>
          </a:p>
          <a:p>
            <a:r>
              <a:rPr lang="en-US" dirty="0" err="1"/>
              <a:t>Malchus</a:t>
            </a:r>
            <a:r>
              <a:rPr lang="en-US" dirty="0"/>
              <a:t> saw Jesus greeting them and not running away (John 18:4)</a:t>
            </a:r>
          </a:p>
          <a:p>
            <a:r>
              <a:rPr lang="en-US" dirty="0" err="1"/>
              <a:t>Malchus</a:t>
            </a:r>
            <a:r>
              <a:rPr lang="en-US" dirty="0"/>
              <a:t> saw Jesus telling the truth and not lying/deceiving (John 18:5)</a:t>
            </a:r>
          </a:p>
          <a:p>
            <a:r>
              <a:rPr lang="en-US" dirty="0" err="1"/>
              <a:t>Malchus</a:t>
            </a:r>
            <a:r>
              <a:rPr lang="en-US" dirty="0"/>
              <a:t> fell to the ground when He heard Jesus’ affirmation (John 18:6)</a:t>
            </a:r>
          </a:p>
          <a:p>
            <a:r>
              <a:rPr lang="en-US" dirty="0" err="1"/>
              <a:t>Malchus</a:t>
            </a:r>
            <a:r>
              <a:rPr lang="en-US" dirty="0"/>
              <a:t> heard Jesus protecting His disciples from harm (John 18:8)</a:t>
            </a:r>
          </a:p>
          <a:p>
            <a:r>
              <a:rPr lang="en-US" dirty="0" err="1"/>
              <a:t>Malchus</a:t>
            </a:r>
            <a:r>
              <a:rPr lang="en-US" dirty="0"/>
              <a:t> had his ear cut off, then likely grabbed his bleeding head (John 18:10)</a:t>
            </a:r>
          </a:p>
          <a:p>
            <a:r>
              <a:rPr lang="en-US" dirty="0" err="1"/>
              <a:t>Malchus</a:t>
            </a:r>
            <a:r>
              <a:rPr lang="en-US" dirty="0"/>
              <a:t> saw his cohorts release Jesus to “touch his ear and heal him” (Luke 22:51)</a:t>
            </a:r>
          </a:p>
          <a:p>
            <a:r>
              <a:rPr lang="en-US" dirty="0" err="1"/>
              <a:t>Malchus</a:t>
            </a:r>
            <a:r>
              <a:rPr lang="en-US" dirty="0"/>
              <a:t> heard Jesus rebuke Peter and tell him to put away his sword (John 18:11)</a:t>
            </a:r>
          </a:p>
          <a:p>
            <a:r>
              <a:rPr lang="en-US" dirty="0"/>
              <a:t>Still, </a:t>
            </a:r>
            <a:r>
              <a:rPr lang="en-US" dirty="0" err="1"/>
              <a:t>Malchus</a:t>
            </a:r>
            <a:r>
              <a:rPr lang="en-US" dirty="0"/>
              <a:t> led Jesus away to crucify Him </a:t>
            </a:r>
          </a:p>
        </p:txBody>
      </p:sp>
    </p:spTree>
    <p:extLst>
      <p:ext uri="{BB962C8B-B14F-4D97-AF65-F5344CB8AC3E}">
        <p14:creationId xmlns:p14="http://schemas.microsoft.com/office/powerpoint/2010/main" val="332474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57C7-05C7-4C96-9375-C4C370268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What Kind of Heart Do YOU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1C85B-D9CD-41E4-B425-4ED4C884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46647"/>
            <a:ext cx="12192000" cy="431135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5000"/>
              </a:lnSpc>
              <a:buNone/>
            </a:pPr>
            <a:r>
              <a:rPr lang="en-US" sz="4000" dirty="0"/>
              <a:t>One like Judas’ COVETOUS heart?</a:t>
            </a:r>
          </a:p>
          <a:p>
            <a:pPr marL="0" indent="0" algn="ctr">
              <a:lnSpc>
                <a:spcPct val="125000"/>
              </a:lnSpc>
              <a:buNone/>
            </a:pPr>
            <a:r>
              <a:rPr lang="en-US" sz="4000" dirty="0"/>
              <a:t>One like Peter’s COURAGEOUS heart?</a:t>
            </a:r>
          </a:p>
          <a:p>
            <a:pPr marL="0" indent="0" algn="ctr">
              <a:lnSpc>
                <a:spcPct val="125000"/>
              </a:lnSpc>
              <a:buNone/>
            </a:pPr>
            <a:r>
              <a:rPr lang="en-US" sz="4000" dirty="0"/>
              <a:t>One like Jesus’ COMPASSIONATE heart?</a:t>
            </a:r>
          </a:p>
          <a:p>
            <a:pPr marL="0" indent="0" algn="ctr">
              <a:lnSpc>
                <a:spcPct val="125000"/>
              </a:lnSpc>
              <a:buNone/>
            </a:pPr>
            <a:r>
              <a:rPr lang="en-US" sz="4000" dirty="0"/>
              <a:t>One like </a:t>
            </a:r>
            <a:r>
              <a:rPr lang="en-US" sz="4000" dirty="0" err="1"/>
              <a:t>Malchus</a:t>
            </a:r>
            <a:r>
              <a:rPr lang="en-US" sz="4000" dirty="0"/>
              <a:t>’ CALLOUS heart?</a:t>
            </a:r>
          </a:p>
        </p:txBody>
      </p:sp>
    </p:spTree>
    <p:extLst>
      <p:ext uri="{BB962C8B-B14F-4D97-AF65-F5344CB8AC3E}">
        <p14:creationId xmlns:p14="http://schemas.microsoft.com/office/powerpoint/2010/main" val="198979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1C85B-D9CD-41E4-B425-4ED4C884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945" y="1726059"/>
            <a:ext cx="10516793" cy="5131942"/>
          </a:xfrm>
        </p:spPr>
        <p:txBody>
          <a:bodyPr>
            <a:normAutofit/>
          </a:bodyPr>
          <a:lstStyle/>
          <a:p>
            <a:pPr marL="347663" indent="-347663">
              <a:lnSpc>
                <a:spcPct val="100000"/>
              </a:lnSpc>
            </a:pPr>
            <a:r>
              <a:rPr lang="en-US" sz="3200" dirty="0"/>
              <a:t>Believe Jesus is God’s Son – John 8:24</a:t>
            </a:r>
          </a:p>
          <a:p>
            <a:pPr marL="347663" indent="-347663">
              <a:lnSpc>
                <a:spcPct val="100000"/>
              </a:lnSpc>
            </a:pPr>
            <a:r>
              <a:rPr lang="en-US" sz="3200" dirty="0"/>
              <a:t>Repent of your sins and turn to God – Acts 3:19</a:t>
            </a:r>
          </a:p>
          <a:p>
            <a:pPr marL="347663" indent="-347663">
              <a:lnSpc>
                <a:spcPct val="100000"/>
              </a:lnSpc>
            </a:pPr>
            <a:r>
              <a:rPr lang="en-US" sz="3200" dirty="0"/>
              <a:t>Confess your faith in Jesus Christ – Romans 10:9</a:t>
            </a:r>
          </a:p>
          <a:p>
            <a:pPr marL="347663" indent="-347663">
              <a:lnSpc>
                <a:spcPct val="100000"/>
              </a:lnSpc>
            </a:pPr>
            <a:r>
              <a:rPr lang="en-US" sz="3200" dirty="0"/>
              <a:t>Be immersed into Christ – Mark 16:16</a:t>
            </a:r>
          </a:p>
          <a:p>
            <a:pPr marL="914400" lvl="1" indent="-341313">
              <a:lnSpc>
                <a:spcPct val="100000"/>
              </a:lnSpc>
            </a:pPr>
            <a:r>
              <a:rPr lang="en-US" sz="2800" dirty="0"/>
              <a:t>God will forgive all of your sins – Acts 2:38</a:t>
            </a:r>
          </a:p>
          <a:p>
            <a:pPr marL="914400" lvl="1" indent="-341313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marL="914400" lvl="1" indent="-341313">
              <a:lnSpc>
                <a:spcPct val="100000"/>
              </a:lnSpc>
            </a:pPr>
            <a:r>
              <a:rPr lang="en-US" sz="2800" dirty="0"/>
              <a:t>God will register you in heaven – Hebrews 12:23</a:t>
            </a:r>
          </a:p>
          <a:p>
            <a:pPr marL="339725" indent="-339725">
              <a:lnSpc>
                <a:spcPct val="100000"/>
              </a:lnSpc>
            </a:pPr>
            <a:r>
              <a:rPr lang="en-US" sz="3200" dirty="0"/>
              <a:t>Follow Him faithfully each day – Matthew 7:21</a:t>
            </a:r>
          </a:p>
        </p:txBody>
      </p:sp>
    </p:spTree>
    <p:extLst>
      <p:ext uri="{BB962C8B-B14F-4D97-AF65-F5344CB8AC3E}">
        <p14:creationId xmlns:p14="http://schemas.microsoft.com/office/powerpoint/2010/main" val="3786875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488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Judas’ COVETOUS Heart</vt:lpstr>
      <vt:lpstr>Peter’s COURAGEOUS Heart</vt:lpstr>
      <vt:lpstr>Jesus’ COMPASSIONATE Heart</vt:lpstr>
      <vt:lpstr>Malchus’ CALLOUS Heart</vt:lpstr>
      <vt:lpstr>What Kind of Heart Do YOU Have?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11</cp:revision>
  <dcterms:created xsi:type="dcterms:W3CDTF">2019-10-27T00:53:13Z</dcterms:created>
  <dcterms:modified xsi:type="dcterms:W3CDTF">2019-10-27T20:33:14Z</dcterms:modified>
</cp:coreProperties>
</file>