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440" r:id="rId2"/>
    <p:sldId id="2173" r:id="rId3"/>
    <p:sldId id="2195" r:id="rId4"/>
    <p:sldId id="2206" r:id="rId5"/>
    <p:sldId id="2210" r:id="rId6"/>
    <p:sldId id="2214" r:id="rId7"/>
    <p:sldId id="2219" r:id="rId8"/>
    <p:sldId id="2224" r:id="rId9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5238" autoAdjust="0"/>
  </p:normalViewPr>
  <p:slideViewPr>
    <p:cSldViewPr snapToGrid="0">
      <p:cViewPr varScale="1">
        <p:scale>
          <a:sx n="72" d="100"/>
          <a:sy n="72" d="100"/>
        </p:scale>
        <p:origin x="912" y="54"/>
      </p:cViewPr>
      <p:guideLst>
        <p:guide orient="horz" pos="2208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75" tIns="94175" rIns="94175" bIns="9417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spcFirstLastPara="1" wrap="square" lIns="94175" tIns="94175" rIns="94175" bIns="9417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50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182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568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1045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704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0489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859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/>
              <a:t>It Is </a:t>
            </a:r>
            <a:r>
              <a:rPr lang="en-US" sz="5400" b="1" dirty="0"/>
              <a:t>Not a Dream—Face Reality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Mark 4:13-20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Text—Mark 4:13-20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472695"/>
            <a:ext cx="1093347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  And He said to them, "Do you not understand this parable? How then will you understand all the parables?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The sower sows the word.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these are the ones by the wayside where the word is sown. When they hear, Satan comes immediately and takes away the word that was sown in their hearts.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These likewise are the ones sown on stony ground who, when they hear the word, immediately receive it with gladness;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and they have no root in themselves, and so endure only for a time. Afterward, when tribulation or persecution arises for the word's sake, immediately they stumble.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Now these are the ones sown among thorns; they are the ones who hear the word,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and the cares of this world, the deceitfulness of riches, and the desires for other things entering in choke the word, and it becomes unfruitful.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But these are the ones sown on good ground, those who hear the word, accept it, and bear fruit: some thirtyfold, some sixty, and some a hundred."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03488"/>
            <a:ext cx="10746659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seed has been sown in your heart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audience most will be like last three “soils”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 times will destroy faith coming from the seed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Worldly cares, deceitful riches and desire for more will destroy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Text</a:t>
            </a:r>
          </a:p>
        </p:txBody>
      </p:sp>
    </p:spTree>
    <p:extLst>
      <p:ext uri="{BB962C8B-B14F-4D97-AF65-F5344CB8AC3E}">
        <p14:creationId xmlns:p14="http://schemas.microsoft.com/office/powerpoint/2010/main" val="413932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03488"/>
            <a:ext cx="10746659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God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There is no excuse to deny there is a supreme being—Rom. 1:20; Acts 14:17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There is no place or language where nature does not say there is a God—Ps. 19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To acknowledge His existence, inherently makes me accountable—Acts 17:31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This is why agnosticism, atheism and subjective truth is part of our society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Realities Easily Forgotten</a:t>
            </a:r>
          </a:p>
        </p:txBody>
      </p:sp>
    </p:spTree>
    <p:extLst>
      <p:ext uri="{BB962C8B-B14F-4D97-AF65-F5344CB8AC3E}">
        <p14:creationId xmlns:p14="http://schemas.microsoft.com/office/powerpoint/2010/main" val="334043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03488"/>
            <a:ext cx="10746659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God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sin and Satan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Adam and Eve are only explanation of sin—Gen. 3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There is evil and good; the Devil and deity—1 Pet. 5:8; Luke 22:31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All have sinned, but few acknowledge it—Rom. 3:23; 6:23</a:t>
            </a:r>
            <a:endParaRPr lang="en-US" alt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Realities Easily Forgotten</a:t>
            </a:r>
          </a:p>
        </p:txBody>
      </p:sp>
    </p:spTree>
    <p:extLst>
      <p:ext uri="{BB962C8B-B14F-4D97-AF65-F5344CB8AC3E}">
        <p14:creationId xmlns:p14="http://schemas.microsoft.com/office/powerpoint/2010/main" val="116825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03488"/>
            <a:ext cx="10746659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God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sin and Satan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death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time is not predetermined—that time is uncertain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fact it will happen is universally certain—Heb. 9:27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truth of the real “millennials” of ancient time—Gen. 5—“and he died”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You will die, “and then what?”</a:t>
            </a:r>
            <a:endParaRPr lang="en-US" alt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Realities Easily Forgotten</a:t>
            </a:r>
          </a:p>
        </p:txBody>
      </p:sp>
    </p:spTree>
    <p:extLst>
      <p:ext uri="{BB962C8B-B14F-4D97-AF65-F5344CB8AC3E}">
        <p14:creationId xmlns:p14="http://schemas.microsoft.com/office/powerpoint/2010/main" val="331212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03488"/>
            <a:ext cx="10746659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God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sin and Satan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death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reality of the judgment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At some unannounced moment it will happen--Matt. 25:30-31 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All the dead will be raised and those alive will stand before Him—Rev. 20:11ff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This not optional—you </a:t>
            </a:r>
            <a:r>
              <a:rPr lang="en-US" alt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 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an account for your life—2 Cor. 5:10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Your knee should bow before God and confess Him—Phi. 2:9-11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Your knee will bow before God and confess Him—Isa. 45:23; Rom. 14:11</a:t>
            </a:r>
            <a:endParaRPr lang="en-US" alt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Realities Easily Forgotten</a:t>
            </a:r>
          </a:p>
        </p:txBody>
      </p:sp>
    </p:spTree>
    <p:extLst>
      <p:ext uri="{BB962C8B-B14F-4D97-AF65-F5344CB8AC3E}">
        <p14:creationId xmlns:p14="http://schemas.microsoft.com/office/powerpoint/2010/main" val="450145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Bow and Confess Him Today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492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395</Words>
  <Application>Microsoft Office PowerPoint</Application>
  <PresentationFormat>Widescreen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It Is Not a Dream—Face Reality</vt:lpstr>
      <vt:lpstr>Text—Mark 4:13-20</vt:lpstr>
      <vt:lpstr>Looking at the Text</vt:lpstr>
      <vt:lpstr>Four Realities Easily Forgotten</vt:lpstr>
      <vt:lpstr>Four Realities Easily Forgotten</vt:lpstr>
      <vt:lpstr>Four Realities Easily Forgotten</vt:lpstr>
      <vt:lpstr>Four Realities Easily Forgotten</vt:lpstr>
      <vt:lpstr>Bow and Confess Him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383</cp:revision>
  <cp:lastPrinted>2019-10-27T10:46:19Z</cp:lastPrinted>
  <dcterms:modified xsi:type="dcterms:W3CDTF">2019-10-27T19:06:12Z</dcterms:modified>
</cp:coreProperties>
</file>