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57" r:id="rId12"/>
    <p:sldId id="258" r:id="rId13"/>
    <p:sldId id="25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E3E0-AA1B-42DD-9E43-1A95DD233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BBD3E-4E46-4AC0-9FA1-160953840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6A35C-D63A-49C8-AA71-65DD742E5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F357F-609C-4FDC-8C30-B92066EB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4D2A-D6AA-41E0-BA0A-36F56816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irt&#10;&#10;Description automatically generated">
            <a:extLst>
              <a:ext uri="{FF2B5EF4-FFF2-40B4-BE49-F238E27FC236}">
                <a16:creationId xmlns:a16="http://schemas.microsoft.com/office/drawing/2014/main" id="{BB241967-1B44-47FF-A6CD-7332DBEF36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A317-2BC7-4251-AFAC-52ECFE96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56F63-1910-4159-8B92-D3DA9B58D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9549-0A24-4E33-91E5-BB169C2E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4ED37-105F-4D9F-8FDF-124B8D10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52085-1254-44F5-B835-47F5AB16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BEC0-F45D-486E-B46A-C0F41125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5EEB-F90E-4E39-954C-DF2747D0E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D8D32-D3BC-456D-A3B6-473DB1A28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BF6D6-A233-4C83-9A10-9DE014EE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AA06-B5A8-4E55-8679-DCFA08A6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7B03-67D8-46E7-A833-E7C4795E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5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DEC71-61AB-42B1-AD35-CD7E7AC00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742EF-D82D-4338-AE38-BD41A510A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86C83-8E9D-408B-8302-EA1FF66CC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A1F94-46F0-4E53-BCB3-11BF043DE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3C2E7-CB66-4752-B85E-30DAD0068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49944-3760-4CC8-ADA8-A28C8918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E7A9B-F5F1-47DB-957F-D4F85850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7AD797-53F4-472A-87B0-093FE806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0B30-E639-4A19-AFE4-3A0AEFCA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2E935-B39B-40D2-8F91-0224168A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64050-6A31-4356-8E31-BCB63386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7D527-89D8-4D12-9FD1-BBDAA2B5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38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34560C-02B5-4F48-83A1-9373CD39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40BE7-97D1-484A-9BD5-BA5988F5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8BF6B-2CE6-4987-9D0E-2EB5A7D9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9FDA-09A8-491A-9CFC-93782E55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C33A7-AF3C-4706-831B-21F6ED199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228A2-41E6-4500-9EC3-4E16013FB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E9893-66F2-4A06-A144-78134AE6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07950-7CFF-4532-B184-CF5BEF3F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F71FF-6BAB-407E-8EB6-C6D38730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90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1A8E-7766-42DA-8BFE-A0D27B4F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F12DA-CD83-4333-8EAA-91AE76525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6A158-A926-4621-AD13-426B09EB2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D1FB2-F9F9-483A-B918-F1E91B97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77A76-CED8-4566-968C-39CF2D6A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63D3D-76D5-463B-B6D5-33C78FE0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8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F1D3-B266-46C3-AE83-98EFDAFE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BEE85-BBD1-4F8E-9CA1-AA392E8E1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E19CF-558B-47DA-8E7D-7526A7B3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EBFD9-78E3-4800-8157-864BE928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4151A-1068-425D-A8FB-C9FAA65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0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F6B0F-98D5-4B40-9ABC-0D5C1C152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5E679-BBC6-4E89-B590-94322F26E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CFA56-5922-42A7-BDEA-31A80B54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83EC7-E2C5-4E8A-848D-7DE02194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23DE-6D4E-4EE5-8485-25827651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4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A7B8394-A1A4-4888-8514-E9EFCD6CE8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041" y="2212258"/>
            <a:ext cx="11133034" cy="46457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56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7566DB5-1FC3-4765-9DE3-84A1B723E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041" y="2212258"/>
            <a:ext cx="11133034" cy="46457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67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C16C2FD-215A-4B9D-8A44-98588AFC5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041" y="2212258"/>
            <a:ext cx="11133034" cy="46457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0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EC848F3-DA5F-497B-A466-1B876A5D5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0" y="2558264"/>
            <a:ext cx="11673915" cy="429973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913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ug&#10;&#10;Description automatically generated">
            <a:extLst>
              <a:ext uri="{FF2B5EF4-FFF2-40B4-BE49-F238E27FC236}">
                <a16:creationId xmlns:a16="http://schemas.microsoft.com/office/drawing/2014/main" id="{8CD78B89-369B-4B1A-B7AD-9FD30B14B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904126"/>
            <a:ext cx="11920495" cy="595387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06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73FC2326-3ADE-400B-9225-8AFBC3E3B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904126"/>
            <a:ext cx="11920495" cy="595387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32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ug&#10;&#10;Description automatically generated">
            <a:extLst>
              <a:ext uri="{FF2B5EF4-FFF2-40B4-BE49-F238E27FC236}">
                <a16:creationId xmlns:a16="http://schemas.microsoft.com/office/drawing/2014/main" id="{B59FB6F1-3DBB-4B8D-9F88-5A7D56860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904126"/>
            <a:ext cx="11920495" cy="595387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98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EE0D4454-877A-40FF-A49E-B75B9EB08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ED5CD-9629-443D-8FB2-367AAAD9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904126"/>
            <a:ext cx="11920495" cy="595387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18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6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F1E9BB-2CBB-45C8-B585-F88E6FDF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609A2-2CA6-4554-8587-D72BD556E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C042-9714-42F7-B933-2C40B8E48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D25F9-7E0B-4D72-A61B-A6E4D068815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1BB17-8097-48AA-8CD9-79714A96F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2ABDD-295E-4597-B756-5A1BD9ACA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99AA-0B3B-4B7D-AF24-20C914C6E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6" r:id="rId5"/>
    <p:sldLayoutId id="2147483662" r:id="rId6"/>
    <p:sldLayoutId id="2147483663" r:id="rId7"/>
    <p:sldLayoutId id="2147483664" r:id="rId8"/>
    <p:sldLayoutId id="214748366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44489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18726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CDE3E-2005-4655-82DD-E4883A2A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5000"/>
              </a:lnSpc>
            </a:pPr>
            <a:r>
              <a:rPr lang="en-US" dirty="0"/>
              <a:t>We can use our SPOKEN words to build up (2 John 12)</a:t>
            </a:r>
          </a:p>
          <a:p>
            <a:pPr>
              <a:lnSpc>
                <a:spcPct val="95000"/>
              </a:lnSpc>
            </a:pPr>
            <a:r>
              <a:rPr lang="en-US" dirty="0"/>
              <a:t>We can use our WRITTEN words to build up (1 John 1:4; 2 Cor. 2:4)</a:t>
            </a:r>
          </a:p>
          <a:p>
            <a:pPr>
              <a:lnSpc>
                <a:spcPct val="95000"/>
              </a:lnSpc>
            </a:pPr>
            <a:r>
              <a:rPr lang="en-US" dirty="0"/>
              <a:t>Words can build UP through: 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Compassionate kindness (Col. 3:12; Prov. 31:26; 1 Pet. 3:8)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Caring encouragement (Heb. 3:13; 1 Thess. 5:11)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Concern (2 Cor. 11:3; Heb. </a:t>
            </a:r>
            <a:r>
              <a:rPr lang="en-US"/>
              <a:t>10:24)</a:t>
            </a:r>
            <a:endParaRPr lang="en-US" dirty="0"/>
          </a:p>
          <a:p>
            <a:pPr lvl="1">
              <a:lnSpc>
                <a:spcPct val="95000"/>
              </a:lnSpc>
            </a:pPr>
            <a:r>
              <a:rPr lang="en-US" dirty="0"/>
              <a:t>Comfort (2 Cor. 1:3-6)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Confidence (2 Thess. 3:3-4)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Compliment (Rom. 1:8; Mark 14:6)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Congratulations (1 Cor. 12:26b)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Cheerful gratitude (Phil. 4:14-18) 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Citing Scripture (Acts 20:32; Heb. 13:6)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i="1" dirty="0">
                <a:solidFill>
                  <a:srgbClr val="FFFFCC"/>
                </a:solidFill>
              </a:rPr>
              <a:t>What can YOU do with your words today, this week, in perpetuity to BUILD UP?</a:t>
            </a:r>
          </a:p>
        </p:txBody>
      </p:sp>
    </p:spTree>
    <p:extLst>
      <p:ext uri="{BB962C8B-B14F-4D97-AF65-F5344CB8AC3E}">
        <p14:creationId xmlns:p14="http://schemas.microsoft.com/office/powerpoint/2010/main" val="2544429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CDE3E-2005-4655-82DD-E4883A2AC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041" y="2212258"/>
            <a:ext cx="11133034" cy="4645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5000"/>
              </a:lnSpc>
            </a:pPr>
            <a:r>
              <a:rPr lang="en-US" dirty="0"/>
              <a:t>Deeds that can cheer UP: 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Happy faces (Prov. 15:13)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“Hello’s” (Rom. 16:3-16; Tit. 3:15)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Hugs (Rom. 16:16; 1 Pet. 5:14)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Help (Gal. 5:13)</a:t>
            </a:r>
          </a:p>
          <a:p>
            <a:pPr lvl="2">
              <a:lnSpc>
                <a:spcPct val="95000"/>
              </a:lnSpc>
            </a:pPr>
            <a:r>
              <a:rPr lang="en-US" sz="2200" dirty="0"/>
              <a:t>Help in a task (Gal. 6:2)</a:t>
            </a:r>
          </a:p>
          <a:p>
            <a:pPr lvl="2">
              <a:lnSpc>
                <a:spcPct val="95000"/>
              </a:lnSpc>
            </a:pPr>
            <a:r>
              <a:rPr lang="en-US" sz="2200" dirty="0"/>
              <a:t>Help through an act of kindness (Gal. 6:10)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Hanging out (2 Tim. 4:9; Rom. 15:32; 1 Cor. 16:17-18)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Hospitality (1 Pet. 4:9)</a:t>
            </a:r>
          </a:p>
          <a:p>
            <a:pPr lvl="2">
              <a:lnSpc>
                <a:spcPct val="95000"/>
              </a:lnSpc>
            </a:pPr>
            <a:r>
              <a:rPr lang="en-US" sz="2200" dirty="0"/>
              <a:t>Visit in their home (Rom. 15:32)</a:t>
            </a:r>
          </a:p>
          <a:p>
            <a:pPr lvl="2">
              <a:lnSpc>
                <a:spcPct val="95000"/>
              </a:lnSpc>
            </a:pPr>
            <a:r>
              <a:rPr lang="en-US" sz="2200" dirty="0"/>
              <a:t>Invite into your home (2 Tim. 1:4)</a:t>
            </a:r>
          </a:p>
          <a:p>
            <a:pPr lvl="2">
              <a:lnSpc>
                <a:spcPct val="95000"/>
              </a:lnSpc>
            </a:pPr>
            <a:r>
              <a:rPr lang="en-US" sz="2200" dirty="0"/>
              <a:t>Take a meal (Acts 2:46; 20:35)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i="1" dirty="0">
                <a:solidFill>
                  <a:srgbClr val="FFFFCC"/>
                </a:solidFill>
              </a:rPr>
              <a:t>What can YOU do with your deeds today, this week, in perpetuity to CHEER UP?</a:t>
            </a:r>
          </a:p>
        </p:txBody>
      </p:sp>
    </p:spTree>
    <p:extLst>
      <p:ext uri="{BB962C8B-B14F-4D97-AF65-F5344CB8AC3E}">
        <p14:creationId xmlns:p14="http://schemas.microsoft.com/office/powerpoint/2010/main" val="418164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CDE3E-2005-4655-82DD-E4883A2A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Pray: “Father, thank you for ________!” (Rom. 1:8; Phil. 1:3; Phile. 4)</a:t>
            </a:r>
          </a:p>
          <a:p>
            <a:r>
              <a:rPr lang="en-US" dirty="0"/>
              <a:t>Pray: “Father, please be with ________!” (2 Th. 3:16; 2 Tim. 4:22; 2 Cor. 13:14)</a:t>
            </a:r>
          </a:p>
          <a:p>
            <a:r>
              <a:rPr lang="en-US" dirty="0"/>
              <a:t>Pray: “Father, please help ________!” (1 Thess. 5:23-24; 2 Thess. 1:11-12</a:t>
            </a:r>
          </a:p>
          <a:p>
            <a:r>
              <a:rPr lang="en-US" dirty="0"/>
              <a:t>Pray: “Father, please comfort ________!” (2 Th. 2:16-17; 3:16; Rom. 15:13)</a:t>
            </a:r>
          </a:p>
          <a:p>
            <a:r>
              <a:rPr lang="en-US" dirty="0"/>
              <a:t>Pray: “Father, please strengthen ________!” (Eph. 3:14-21; Col. 1:9-11)</a:t>
            </a:r>
          </a:p>
          <a:p>
            <a:r>
              <a:rPr lang="en-US" dirty="0"/>
              <a:t>Pray: “Father, please protect ________!” (2 Thess. 3:1-3; Rom. 15:30-31)</a:t>
            </a:r>
          </a:p>
          <a:p>
            <a:r>
              <a:rPr lang="en-US" dirty="0"/>
              <a:t>Pray: “Father, please use ________ in your work!” (Col. 1:9-11; Phil. 1:9-11)</a:t>
            </a:r>
          </a:p>
          <a:p>
            <a:r>
              <a:rPr lang="en-US" dirty="0"/>
              <a:t>Then, be ready to step UP and let God use you to answer your own prayer!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CC"/>
                </a:solidFill>
              </a:rPr>
              <a:t>What can YOU do with your prayers today, this week, in perpetuity to LIFT UP?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7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CDE3E-2005-4655-82DD-E4883A2AC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477" y="2558264"/>
            <a:ext cx="10420468" cy="4299735"/>
          </a:xfrm>
        </p:spPr>
        <p:txBody>
          <a:bodyPr>
            <a:normAutofit/>
          </a:bodyPr>
          <a:lstStyle/>
          <a:p>
            <a:pPr marL="339725" indent="-339725"/>
            <a:r>
              <a:rPr lang="en-US" sz="3200" dirty="0"/>
              <a:t>Believe Jesus is God’s Son – Acts 16:31</a:t>
            </a:r>
          </a:p>
          <a:p>
            <a:pPr marL="339725" indent="-339725"/>
            <a:r>
              <a:rPr lang="en-US" sz="3200" dirty="0"/>
              <a:t>Repent of your sins and turn to God – Acts 17:30</a:t>
            </a:r>
          </a:p>
          <a:p>
            <a:pPr marL="339725" indent="-339725"/>
            <a:r>
              <a:rPr lang="en-US" sz="3200" dirty="0"/>
              <a:t>Confess your faith in Jesus Christ – Acts 8:36-38</a:t>
            </a:r>
          </a:p>
          <a:p>
            <a:pPr marL="339725" indent="-339725"/>
            <a:r>
              <a:rPr lang="en-US" sz="3200" dirty="0"/>
              <a:t>Be immersed into Christ – Acts 22:16</a:t>
            </a:r>
          </a:p>
          <a:p>
            <a:pPr marL="801688" lvl="1" indent="-341313"/>
            <a:r>
              <a:rPr lang="en-US" sz="2800" dirty="0"/>
              <a:t>God will forgive all of your sins (Acts 2:38)</a:t>
            </a:r>
          </a:p>
          <a:p>
            <a:pPr marL="801688" lvl="1" indent="-341313"/>
            <a:r>
              <a:rPr lang="en-US" sz="2800" dirty="0"/>
              <a:t>God will add you to His church (Acts 2:47)</a:t>
            </a:r>
          </a:p>
          <a:p>
            <a:pPr marL="801688" lvl="1" indent="-341313"/>
            <a:r>
              <a:rPr lang="en-US" sz="2800" dirty="0"/>
              <a:t>God will register you in heaven (Hebrews 12:23)</a:t>
            </a:r>
          </a:p>
          <a:p>
            <a:pPr marL="339725" indent="-339725"/>
            <a:r>
              <a:rPr lang="en-US" sz="3200" dirty="0"/>
              <a:t>Walk faithfully with Him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3967720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Struggling with ongoing health issues and uncertainties </a:t>
            </a:r>
          </a:p>
          <a:p>
            <a:r>
              <a:rPr lang="en-US" dirty="0"/>
              <a:t>Recovering from serious medical procedure </a:t>
            </a:r>
          </a:p>
          <a:p>
            <a:r>
              <a:rPr lang="en-US" dirty="0"/>
              <a:t>Hurting from the loss of a loved one—spouse, parent, child</a:t>
            </a:r>
          </a:p>
          <a:p>
            <a:r>
              <a:rPr lang="en-US" dirty="0"/>
              <a:t>Trying to overcome the ongoing pain of losing a loved one</a:t>
            </a:r>
          </a:p>
          <a:p>
            <a:r>
              <a:rPr lang="en-US" dirty="0"/>
              <a:t>Dealing with loneliness and sadness</a:t>
            </a:r>
          </a:p>
          <a:p>
            <a:r>
              <a:rPr lang="en-US" dirty="0"/>
              <a:t>Feeling sadness over the loss of a dearly loved pet</a:t>
            </a:r>
          </a:p>
          <a:p>
            <a:r>
              <a:rPr lang="en-US" dirty="0"/>
              <a:t>Struggling with trials and pains of aging and health deterioration </a:t>
            </a:r>
          </a:p>
          <a:p>
            <a:r>
              <a:rPr lang="en-US" dirty="0"/>
              <a:t>Stressing about life seeming to unravel around them</a:t>
            </a:r>
          </a:p>
          <a:p>
            <a:r>
              <a:rPr lang="en-US" dirty="0"/>
              <a:t>Enduring unfair and hurtful treatment from others</a:t>
            </a:r>
          </a:p>
          <a:p>
            <a:r>
              <a:rPr lang="en-US" dirty="0"/>
              <a:t>Dealing with unfortunate circumstances of life</a:t>
            </a:r>
          </a:p>
          <a:p>
            <a:r>
              <a:rPr lang="en-US" dirty="0"/>
              <a:t>Feeling overwhelmed </a:t>
            </a:r>
          </a:p>
          <a:p>
            <a:r>
              <a:rPr lang="en-US" dirty="0"/>
              <a:t>Carrying heavy burdens of various sorts</a:t>
            </a:r>
          </a:p>
        </p:txBody>
      </p:sp>
    </p:spTree>
    <p:extLst>
      <p:ext uri="{BB962C8B-B14F-4D97-AF65-F5344CB8AC3E}">
        <p14:creationId xmlns:p14="http://schemas.microsoft.com/office/powerpoint/2010/main" val="149184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Trying to navigate the transitions of life</a:t>
            </a:r>
          </a:p>
          <a:p>
            <a:r>
              <a:rPr lang="en-US" dirty="0"/>
              <a:t>Struggling with depression</a:t>
            </a:r>
          </a:p>
          <a:p>
            <a:r>
              <a:rPr lang="en-US" dirty="0"/>
              <a:t>Feeling overlooked, underappreciated and invisible to others</a:t>
            </a:r>
          </a:p>
          <a:p>
            <a:r>
              <a:rPr lang="en-US" dirty="0"/>
              <a:t>Facing an uncertain future</a:t>
            </a:r>
          </a:p>
          <a:p>
            <a:r>
              <a:rPr lang="en-US" dirty="0"/>
              <a:t>Trying to set a course of life and wondering about one’s future</a:t>
            </a:r>
          </a:p>
          <a:p>
            <a:r>
              <a:rPr lang="en-US" dirty="0"/>
              <a:t>Trying to grow up in a wicked world</a:t>
            </a:r>
          </a:p>
          <a:p>
            <a:r>
              <a:rPr lang="en-US" dirty="0"/>
              <a:t>Trying to make good decisions when the rest of the family isn’t</a:t>
            </a:r>
          </a:p>
          <a:p>
            <a:r>
              <a:rPr lang="en-US" dirty="0"/>
              <a:t>Trying to step out from a poor home life and to make better life choices </a:t>
            </a:r>
          </a:p>
          <a:p>
            <a:r>
              <a:rPr lang="en-US" dirty="0"/>
              <a:t>Trying to grow up in a home with unreasonable, unrelenting parents</a:t>
            </a:r>
          </a:p>
          <a:p>
            <a:r>
              <a:rPr lang="en-US" dirty="0"/>
              <a:t>Feeling overwhelmed by growing up and facing challenges of life</a:t>
            </a:r>
          </a:p>
          <a:p>
            <a:r>
              <a:rPr lang="en-US" dirty="0"/>
              <a:t>Facing major life decisions</a:t>
            </a:r>
          </a:p>
        </p:txBody>
      </p:sp>
    </p:spTree>
    <p:extLst>
      <p:ext uri="{BB962C8B-B14F-4D97-AF65-F5344CB8AC3E}">
        <p14:creationId xmlns:p14="http://schemas.microsoft.com/office/powerpoint/2010/main" val="3672438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Dealing with family-hurt and serious challenges</a:t>
            </a:r>
          </a:p>
          <a:p>
            <a:r>
              <a:rPr lang="en-US" dirty="0"/>
              <a:t>Dealing with anger and frustrations in the home and marriage</a:t>
            </a:r>
          </a:p>
          <a:p>
            <a:r>
              <a:rPr lang="en-US" dirty="0"/>
              <a:t>Dealing with uncertainties in the home</a:t>
            </a:r>
          </a:p>
          <a:p>
            <a:r>
              <a:rPr lang="en-US" dirty="0"/>
              <a:t>Striving for peace in marriage to a non-Christian </a:t>
            </a:r>
          </a:p>
          <a:p>
            <a:r>
              <a:rPr lang="en-US" dirty="0"/>
              <a:t>Dealing with marital conflict and stress</a:t>
            </a:r>
          </a:p>
          <a:p>
            <a:r>
              <a:rPr lang="en-US" dirty="0"/>
              <a:t>Dealing with life after divorce </a:t>
            </a:r>
          </a:p>
        </p:txBody>
      </p:sp>
    </p:spTree>
    <p:extLst>
      <p:ext uri="{BB962C8B-B14F-4D97-AF65-F5344CB8AC3E}">
        <p14:creationId xmlns:p14="http://schemas.microsoft.com/office/powerpoint/2010/main" val="28662849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Preparing to be a parent for the first time</a:t>
            </a:r>
          </a:p>
          <a:p>
            <a:r>
              <a:rPr lang="en-US" dirty="0"/>
              <a:t>Feeling overwhelmed as a parent</a:t>
            </a:r>
          </a:p>
          <a:p>
            <a:r>
              <a:rPr lang="en-US" dirty="0"/>
              <a:t>Trying to raise faithful children in an ungodly world</a:t>
            </a:r>
          </a:p>
          <a:p>
            <a:r>
              <a:rPr lang="en-US" dirty="0"/>
              <a:t>Trying to raise children as a single parent</a:t>
            </a:r>
          </a:p>
          <a:p>
            <a:r>
              <a:rPr lang="en-US" dirty="0"/>
              <a:t>Trying to raise their own grandchildren </a:t>
            </a:r>
          </a:p>
          <a:p>
            <a:r>
              <a:rPr lang="en-US" dirty="0"/>
              <a:t>Stressing over the direction of a child’s life</a:t>
            </a:r>
          </a:p>
          <a:p>
            <a:r>
              <a:rPr lang="en-US" dirty="0"/>
              <a:t>Hurting for adult children and challenges they’re enduring </a:t>
            </a:r>
          </a:p>
          <a:p>
            <a:r>
              <a:rPr lang="en-US" dirty="0"/>
              <a:t>Stressing over and disappointed with choices of adult children</a:t>
            </a:r>
          </a:p>
          <a:p>
            <a:r>
              <a:rPr lang="en-US" dirty="0"/>
              <a:t>Dealing with strained relationship with adult children and grandchildren</a:t>
            </a:r>
          </a:p>
        </p:txBody>
      </p:sp>
    </p:spTree>
    <p:extLst>
      <p:ext uri="{BB962C8B-B14F-4D97-AF65-F5344CB8AC3E}">
        <p14:creationId xmlns:p14="http://schemas.microsoft.com/office/powerpoint/2010/main" val="1728611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Struggling with a family member’s ongoing health issues and uncertainties (spouse, child, parent)</a:t>
            </a:r>
          </a:p>
          <a:p>
            <a:r>
              <a:rPr lang="en-US" dirty="0"/>
              <a:t>Endeavoring to take care of an ailing family member</a:t>
            </a:r>
          </a:p>
          <a:p>
            <a:r>
              <a:rPr lang="en-US" dirty="0"/>
              <a:t>Wearing one’s self out in taking care of a loved one</a:t>
            </a:r>
          </a:p>
          <a:p>
            <a:r>
              <a:rPr lang="en-US" dirty="0"/>
              <a:t>Feeling like a burden to others, especially loved ones</a:t>
            </a:r>
          </a:p>
          <a:p>
            <a:r>
              <a:rPr lang="en-US" dirty="0"/>
              <a:t>Feeling alone </a:t>
            </a:r>
          </a:p>
          <a:p>
            <a:endParaRPr lang="en-US" dirty="0"/>
          </a:p>
          <a:p>
            <a:r>
              <a:rPr lang="en-US" dirty="0"/>
              <a:t>Missing “the good ole days”</a:t>
            </a:r>
          </a:p>
          <a:p>
            <a:r>
              <a:rPr lang="en-US" dirty="0"/>
              <a:t>Trying to be “the strong one for others” in tough times</a:t>
            </a:r>
          </a:p>
          <a:p>
            <a:r>
              <a:rPr lang="en-US" dirty="0"/>
              <a:t>Trying to “put on the happy face” in front of others</a:t>
            </a:r>
          </a:p>
        </p:txBody>
      </p:sp>
    </p:spTree>
    <p:extLst>
      <p:ext uri="{BB962C8B-B14F-4D97-AF65-F5344CB8AC3E}">
        <p14:creationId xmlns:p14="http://schemas.microsoft.com/office/powerpoint/2010/main" val="1761429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Struggling to find a job</a:t>
            </a:r>
          </a:p>
          <a:p>
            <a:r>
              <a:rPr lang="en-US" dirty="0"/>
              <a:t>Dealing with work frustrations and uncertainties  </a:t>
            </a:r>
          </a:p>
          <a:p>
            <a:r>
              <a:rPr lang="en-US" dirty="0"/>
              <a:t>Dealing with a bad work environment </a:t>
            </a:r>
          </a:p>
          <a:p>
            <a:r>
              <a:rPr lang="en-US" dirty="0"/>
              <a:t>Struggling with overcommitment</a:t>
            </a:r>
          </a:p>
          <a:p>
            <a:r>
              <a:rPr lang="en-US" dirty="0"/>
              <a:t>Struggling with overcommitment of a spouse</a:t>
            </a:r>
          </a:p>
          <a:p>
            <a:r>
              <a:rPr lang="en-US" dirty="0"/>
              <a:t>Feeling overwhelmed, overworked and overcommitted</a:t>
            </a:r>
          </a:p>
          <a:p>
            <a:r>
              <a:rPr lang="en-US" dirty="0"/>
              <a:t>Struggling with financial troubles and uncertainties </a:t>
            </a:r>
          </a:p>
        </p:txBody>
      </p:sp>
    </p:spTree>
    <p:extLst>
      <p:ext uri="{BB962C8B-B14F-4D97-AF65-F5344CB8AC3E}">
        <p14:creationId xmlns:p14="http://schemas.microsoft.com/office/powerpoint/2010/main" val="11096952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Regretting past choices and consequences of such</a:t>
            </a:r>
          </a:p>
          <a:p>
            <a:r>
              <a:rPr lang="en-US" dirty="0"/>
              <a:t>Trying to overcome addiction </a:t>
            </a:r>
          </a:p>
          <a:p>
            <a:r>
              <a:rPr lang="en-US" dirty="0"/>
              <a:t>Feeling discouraged and lacking spiritual fervor </a:t>
            </a:r>
          </a:p>
          <a:p>
            <a:r>
              <a:rPr lang="en-US" dirty="0"/>
              <a:t>Feeling lost for purpose and direction </a:t>
            </a:r>
          </a:p>
          <a:p>
            <a:r>
              <a:rPr lang="en-US" dirty="0"/>
              <a:t>Feeling complacent in state of spiritual apathy and inactivity </a:t>
            </a:r>
          </a:p>
          <a:p>
            <a:r>
              <a:rPr lang="en-US" dirty="0"/>
              <a:t>Making choices taking in the wrong direction </a:t>
            </a:r>
          </a:p>
          <a:p>
            <a:r>
              <a:rPr lang="en-US" dirty="0"/>
              <a:t>Allowing the influence of worldly affairs into one’s life</a:t>
            </a:r>
          </a:p>
          <a:p>
            <a:r>
              <a:rPr lang="en-US" dirty="0"/>
              <a:t>Allowing demands of life and allurements of the world to distract from Christ</a:t>
            </a:r>
          </a:p>
        </p:txBody>
      </p:sp>
    </p:spTree>
    <p:extLst>
      <p:ext uri="{BB962C8B-B14F-4D97-AF65-F5344CB8AC3E}">
        <p14:creationId xmlns:p14="http://schemas.microsoft.com/office/powerpoint/2010/main" val="32865436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0494B-9967-43D5-89C4-336ED0C1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Straying from a faithful walk with the Lord</a:t>
            </a:r>
          </a:p>
          <a:p>
            <a:r>
              <a:rPr lang="en-US" dirty="0"/>
              <a:t>Making poor decisions leading away from Christ (falling away)</a:t>
            </a:r>
          </a:p>
          <a:p>
            <a:r>
              <a:rPr lang="en-US" dirty="0"/>
              <a:t>Feeling frustrated with family member’s lacking spiritual drive and direction</a:t>
            </a:r>
          </a:p>
          <a:p>
            <a:r>
              <a:rPr lang="en-US" dirty="0"/>
              <a:t>Trying to shepherd/guide the church in the right direction &amp; in the right way</a:t>
            </a:r>
          </a:p>
          <a:p>
            <a:r>
              <a:rPr lang="en-US" dirty="0"/>
              <a:t>Trying to find a place in the church and get to know church family</a:t>
            </a:r>
          </a:p>
          <a:p>
            <a:r>
              <a:rPr lang="en-US" dirty="0"/>
              <a:t>Feeling like an outsider in the midst of the church</a:t>
            </a:r>
          </a:p>
          <a:p>
            <a:r>
              <a:rPr lang="en-US" dirty="0"/>
              <a:t>Feeling alienated from family and friends because of spiritual/godly choices</a:t>
            </a:r>
          </a:p>
          <a:p>
            <a:r>
              <a:rPr lang="en-US" dirty="0"/>
              <a:t>Striving to set a good example for others, in the midst of personal trials </a:t>
            </a:r>
          </a:p>
          <a:p>
            <a:r>
              <a:rPr lang="en-US" dirty="0"/>
              <a:t>Feeling overwhelmed with work in the church &amp; helping others in the church</a:t>
            </a:r>
          </a:p>
        </p:txBody>
      </p:sp>
    </p:spTree>
    <p:extLst>
      <p:ext uri="{BB962C8B-B14F-4D97-AF65-F5344CB8AC3E}">
        <p14:creationId xmlns:p14="http://schemas.microsoft.com/office/powerpoint/2010/main" val="278269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1115</Words>
  <Application>Microsoft Office PowerPoint</Application>
  <PresentationFormat>Widescreen</PresentationFormat>
  <Paragraphs>114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10</cp:revision>
  <dcterms:created xsi:type="dcterms:W3CDTF">2019-10-19T20:04:07Z</dcterms:created>
  <dcterms:modified xsi:type="dcterms:W3CDTF">2019-10-20T12:36:38Z</dcterms:modified>
</cp:coreProperties>
</file>