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1440" r:id="rId2"/>
    <p:sldId id="1872" r:id="rId3"/>
    <p:sldId id="2133" r:id="rId4"/>
    <p:sldId id="2138" r:id="rId5"/>
    <p:sldId id="2142" r:id="rId6"/>
    <p:sldId id="2147" r:id="rId7"/>
    <p:sldId id="2152" r:id="rId8"/>
    <p:sldId id="2156" r:id="rId9"/>
    <p:sldId id="2017" r:id="rId10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99" autoAdjust="0"/>
    <p:restoredTop sz="94507" autoAdjust="0"/>
  </p:normalViewPr>
  <p:slideViewPr>
    <p:cSldViewPr snapToGrid="0">
      <p:cViewPr varScale="1">
        <p:scale>
          <a:sx n="104" d="100"/>
          <a:sy n="104" d="100"/>
        </p:scale>
        <p:origin x="900" y="102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74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1791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2520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8072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243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2686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4123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0663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77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Nothing New Under the Sun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 err="1"/>
              <a:t>Ecc</a:t>
            </a:r>
            <a:r>
              <a:rPr lang="en-US" sz="3200" dirty="0"/>
              <a:t>. 1:4-10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</a:t>
            </a:r>
            <a:r>
              <a:rPr lang="en-US" sz="4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Ecc</a:t>
            </a:r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. 1:4-10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One generation passes away, and another generation comes; But the earth abides forever.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The sun also rises, and the sun goes down, And hastens to the place where it arose.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The wind goes toward the south, And turns around to the north; The wind whirls about continually, And comes again on its circuit.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All the rivers run into the sea, Yet the sea is not full; To the place from which the rivers come, There they return again.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All things are full of labor; Man cannot express it. The eye is not satisfied with seeing, Nor the ear filled with hearing.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That which has been is what will be, That which is done is what will be done, And </a:t>
            </a:r>
            <a:r>
              <a:rPr lang="en-US" sz="23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nothing new under the sun.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Is there anything of which it may be said, "See, this is new"? It has already been in ancient times before us. 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2550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8" y="1611084"/>
            <a:ext cx="10747242" cy="3559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world is constantly changing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you remember rotary dial phones; the first man walking on the moon; penny postcards; egg beaters; cars without electric windows, automatic transmissions and air conditioning; ice trays; ringer type washing machines; wind up alarm clocks;  pocket watches; old maid card games; rabbit ears for TVs; etc.?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world is changing—what will the future be like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is: Everything has changed AND nothing has change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Solomon said, “There is nothing new under the sun”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That Which Never Changes</a:t>
            </a:r>
          </a:p>
        </p:txBody>
      </p:sp>
    </p:spTree>
    <p:extLst>
      <p:ext uri="{BB962C8B-B14F-4D97-AF65-F5344CB8AC3E}">
        <p14:creationId xmlns:p14="http://schemas.microsoft.com/office/powerpoint/2010/main" val="255200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8" y="1611084"/>
            <a:ext cx="10747242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4488" indent="-344488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source of sin has not changed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1 John 2:15-17—lust of the flesh, lust of the eyes, pride of life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Satan’s tool against Eve and his tool against Jesus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Sexual perversion—Lamech and Sodom (Gen. 4:19; 19:1ff)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Craving material things—Lot; </a:t>
            </a:r>
            <a:r>
              <a:rPr lang="en-US" alt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Achan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Rich farmer; 1 Tim. 6:10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Profanity—Gen. 25:29-30; Heb. 12:16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America in the 21</a:t>
            </a:r>
            <a:r>
              <a:rPr lang="en-US" altLang="en-US" sz="24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century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That Which Never Changes</a:t>
            </a:r>
          </a:p>
        </p:txBody>
      </p:sp>
    </p:spTree>
    <p:extLst>
      <p:ext uri="{BB962C8B-B14F-4D97-AF65-F5344CB8AC3E}">
        <p14:creationId xmlns:p14="http://schemas.microsoft.com/office/powerpoint/2010/main" val="3573128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8" y="1611084"/>
            <a:ext cx="10747242" cy="269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source of sin has not changed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enslaving power of sin has not changed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Romans 6:18-23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2 Pet. 2:19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Romans 7:18-24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That Which Never Changes</a:t>
            </a:r>
          </a:p>
        </p:txBody>
      </p:sp>
    </p:spTree>
    <p:extLst>
      <p:ext uri="{BB962C8B-B14F-4D97-AF65-F5344CB8AC3E}">
        <p14:creationId xmlns:p14="http://schemas.microsoft.com/office/powerpoint/2010/main" val="258962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8" y="1611084"/>
            <a:ext cx="10747242" cy="3318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source of sin has not changed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enslaving power of sin has not changed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Man’s inability to remove sin has not changed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Gen. 6:1-4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Isaiah 59:1-2; 64:6</a:t>
            </a:r>
          </a:p>
          <a:p>
            <a:pPr>
              <a:spcAft>
                <a:spcPts val="10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Eph. 2-10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That Which Never Changes</a:t>
            </a:r>
          </a:p>
        </p:txBody>
      </p:sp>
    </p:spTree>
    <p:extLst>
      <p:ext uri="{BB962C8B-B14F-4D97-AF65-F5344CB8AC3E}">
        <p14:creationId xmlns:p14="http://schemas.microsoft.com/office/powerpoint/2010/main" val="3862407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8" y="1611084"/>
            <a:ext cx="10747242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source of sin has not changed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enslaving power of sin has not changed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Man’s inability to remove sin has not changed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Man’s real needs have not changed</a:t>
            </a:r>
          </a:p>
          <a:p>
            <a:pPr>
              <a:spcAft>
                <a:spcPts val="11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Purpose for living</a:t>
            </a:r>
          </a:p>
          <a:p>
            <a:pPr>
              <a:spcAft>
                <a:spcPts val="11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Divine guidance</a:t>
            </a:r>
          </a:p>
          <a:p>
            <a:pPr>
              <a:spcAft>
                <a:spcPts val="11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Comfort for sorrow</a:t>
            </a:r>
          </a:p>
          <a:p>
            <a:pPr>
              <a:spcAft>
                <a:spcPts val="11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Seeing beyond the grave (hope)</a:t>
            </a:r>
          </a:p>
          <a:p>
            <a:pPr>
              <a:spcAft>
                <a:spcPts val="11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Freedom from bondage/guilt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That Which Never Changes</a:t>
            </a:r>
          </a:p>
        </p:txBody>
      </p:sp>
    </p:spTree>
    <p:extLst>
      <p:ext uri="{BB962C8B-B14F-4D97-AF65-F5344CB8AC3E}">
        <p14:creationId xmlns:p14="http://schemas.microsoft.com/office/powerpoint/2010/main" val="3277616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8" y="1611084"/>
            <a:ext cx="10747242" cy="4611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source of sin has not changed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enslaving power of sin has not changed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Man’s inability to remove sin has not changed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Man’s real needs have not changed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Man’s true remedy from bondage of sin has not changed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Our eternal, Almighty God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power in the blood of Jesus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Our response to the cross—humbly obedience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That Which Never Changes</a:t>
            </a:r>
          </a:p>
        </p:txBody>
      </p:sp>
    </p:spTree>
    <p:extLst>
      <p:ext uri="{BB962C8B-B14F-4D97-AF65-F5344CB8AC3E}">
        <p14:creationId xmlns:p14="http://schemas.microsoft.com/office/powerpoint/2010/main" val="1279659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Satisfy Your Need—Humbly Obey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628209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425</Words>
  <Application>Microsoft Office PowerPoint</Application>
  <PresentationFormat>Widescreen</PresentationFormat>
  <Paragraphs>63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Nothing New Under the Sun</vt:lpstr>
      <vt:lpstr>Text—Ecc. 1:4-10</vt:lpstr>
      <vt:lpstr>That Which Never Changes</vt:lpstr>
      <vt:lpstr>That Which Never Changes</vt:lpstr>
      <vt:lpstr>That Which Never Changes</vt:lpstr>
      <vt:lpstr>That Which Never Changes</vt:lpstr>
      <vt:lpstr>That Which Never Changes</vt:lpstr>
      <vt:lpstr>That Which Never Changes</vt:lpstr>
      <vt:lpstr>Satisfy Your Need—Humbly Obey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332</cp:revision>
  <cp:lastPrinted>2019-10-13T19:45:58Z</cp:lastPrinted>
  <dcterms:modified xsi:type="dcterms:W3CDTF">2019-10-14T14:41:15Z</dcterms:modified>
</cp:coreProperties>
</file>