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1" r:id="rId5"/>
    <p:sldId id="272" r:id="rId6"/>
    <p:sldId id="274" r:id="rId7"/>
    <p:sldId id="278" r:id="rId8"/>
    <p:sldId id="276" r:id="rId9"/>
    <p:sldId id="287" r:id="rId10"/>
    <p:sldId id="282"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1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B9D1-63F9-4177-85A7-4A0AE383C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73D2D-2E4C-4FD0-9249-FCDA11E42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DC1D25-D1C9-4BF5-8390-DC654423EB64}"/>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5" name="Footer Placeholder 4">
            <a:extLst>
              <a:ext uri="{FF2B5EF4-FFF2-40B4-BE49-F238E27FC236}">
                <a16:creationId xmlns:a16="http://schemas.microsoft.com/office/drawing/2014/main" id="{8FB0380B-E3F7-485C-8537-3470D51D3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0A31B-2B41-45DD-B923-4891C37D48E6}"/>
              </a:ext>
            </a:extLst>
          </p:cNvPr>
          <p:cNvSpPr>
            <a:spLocks noGrp="1"/>
          </p:cNvSpPr>
          <p:nvPr>
            <p:ph type="sldNum" sz="quarter" idx="12"/>
          </p:nvPr>
        </p:nvSpPr>
        <p:spPr/>
        <p:txBody>
          <a:bodyPr/>
          <a:lstStyle/>
          <a:p>
            <a:fld id="{F7C72F3C-D17C-445F-BA6A-12AFD4FF17C4}"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2C1CEC64-A29D-4CA1-90B8-7B2E756A2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179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04BA-B765-45BA-A016-E3F758993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53CB4E-8325-4E27-A755-99FE0B2EE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00EFE5-C393-4FA7-A4E1-CF973EDB0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062D6-2501-4164-9C3C-A36BC67D2BE8}"/>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6" name="Footer Placeholder 5">
            <a:extLst>
              <a:ext uri="{FF2B5EF4-FFF2-40B4-BE49-F238E27FC236}">
                <a16:creationId xmlns:a16="http://schemas.microsoft.com/office/drawing/2014/main" id="{35FF0697-DC11-4951-BB2D-B14439860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1843B-C154-4246-B6EA-D9D54FA16AF2}"/>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288153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E4B8-6275-45B5-8007-BEEFD2473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F2313A-66D9-4D9E-95CC-A09FD22977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0C4E8-973C-48AF-BB62-D69617D92220}"/>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5" name="Footer Placeholder 4">
            <a:extLst>
              <a:ext uri="{FF2B5EF4-FFF2-40B4-BE49-F238E27FC236}">
                <a16:creationId xmlns:a16="http://schemas.microsoft.com/office/drawing/2014/main" id="{D29A8839-FDD9-4F9D-AC73-18BECCFD1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07208-BC55-474B-AC51-F91E69B95635}"/>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173141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0AC7D-44E4-461A-BDA9-9006E1396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8A598-1EE1-46CF-A615-448B5F97C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997C9-18A3-43E0-BB28-39EEEC7996F4}"/>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5" name="Footer Placeholder 4">
            <a:extLst>
              <a:ext uri="{FF2B5EF4-FFF2-40B4-BE49-F238E27FC236}">
                <a16:creationId xmlns:a16="http://schemas.microsoft.com/office/drawing/2014/main" id="{778BB355-6AD1-4E66-9932-C1535F7CD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78CAC-AE08-4D66-8896-9E13E81970AF}"/>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344394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7D7830-442C-4619-BEBB-C75C0620C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710561-7652-46DB-A3BD-7EE454E4E8E4}"/>
              </a:ext>
            </a:extLst>
          </p:cNvPr>
          <p:cNvSpPr>
            <a:spLocks noGrp="1"/>
          </p:cNvSpPr>
          <p:nvPr>
            <p:ph type="title"/>
          </p:nvPr>
        </p:nvSpPr>
        <p:spPr>
          <a:xfrm>
            <a:off x="230736" y="2042446"/>
            <a:ext cx="8520157" cy="948582"/>
          </a:xfrm>
        </p:spPr>
        <p:txBody>
          <a:bodyPr/>
          <a:lstStyle>
            <a:lvl1pPr>
              <a:defRPr b="1">
                <a:solidFill>
                  <a:srgbClr val="761113"/>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933CA68-1E9D-46B4-BF60-9401F8F03A1A}"/>
              </a:ext>
            </a:extLst>
          </p:cNvPr>
          <p:cNvSpPr>
            <a:spLocks noGrp="1"/>
          </p:cNvSpPr>
          <p:nvPr>
            <p:ph idx="1"/>
          </p:nvPr>
        </p:nvSpPr>
        <p:spPr>
          <a:xfrm>
            <a:off x="230736" y="3085032"/>
            <a:ext cx="11823819" cy="3772968"/>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74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7D7830-442C-4619-BEBB-C75C0620C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933CA68-1E9D-46B4-BF60-9401F8F03A1A}"/>
              </a:ext>
            </a:extLst>
          </p:cNvPr>
          <p:cNvSpPr>
            <a:spLocks noGrp="1"/>
          </p:cNvSpPr>
          <p:nvPr>
            <p:ph idx="1"/>
          </p:nvPr>
        </p:nvSpPr>
        <p:spPr>
          <a:xfrm>
            <a:off x="230736" y="2042445"/>
            <a:ext cx="11823819" cy="4815555"/>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565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DF9D-7A13-4505-8F06-1E634E7FA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7807E6-C2CA-429F-8BDB-C5C8126A8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34841E-C242-4BCE-8C2E-22C0AE84C69C}"/>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5" name="Footer Placeholder 4">
            <a:extLst>
              <a:ext uri="{FF2B5EF4-FFF2-40B4-BE49-F238E27FC236}">
                <a16:creationId xmlns:a16="http://schemas.microsoft.com/office/drawing/2014/main" id="{178D0D8A-5411-42BD-ABBB-E66B42345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0DF56-0C67-419E-8BEB-64116A0B7BAA}"/>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373681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F804-4095-4F39-8D53-7A5C475B9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D6508-07E1-4E78-9779-85515C005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BCDBA-915C-40E4-8ABA-AE27EDB005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00D18-C728-4AA0-AB56-8CB8E938484D}"/>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6" name="Footer Placeholder 5">
            <a:extLst>
              <a:ext uri="{FF2B5EF4-FFF2-40B4-BE49-F238E27FC236}">
                <a16:creationId xmlns:a16="http://schemas.microsoft.com/office/drawing/2014/main" id="{4BECE698-5C83-42CC-80F5-09466C88A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BBB4C-96F2-4E7C-8249-F17BF4E7AF9D}"/>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394943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6B3A-723E-4710-A2B0-9E70D49E6B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4AEB5-01FE-4240-9203-601C22474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A72FA-6126-4CDF-9023-5E06DF5B60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EAEDD-598B-467A-9AB1-BC685BCF0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6E435-1FDF-4109-BFC0-CF92F3F6A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0673F4-767F-48CD-B237-AE86892CDCE7}"/>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8" name="Footer Placeholder 7">
            <a:extLst>
              <a:ext uri="{FF2B5EF4-FFF2-40B4-BE49-F238E27FC236}">
                <a16:creationId xmlns:a16="http://schemas.microsoft.com/office/drawing/2014/main" id="{0E472B3D-5B41-4DEF-93DF-FE0D1C7FC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A9C8A3-A2F6-4793-9294-9C23121F42E0}"/>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355355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1482-FF03-4145-AB8C-DDF0EF32F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D3F808-B79D-401E-9BC1-D8067F2FDDD7}"/>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4" name="Footer Placeholder 3">
            <a:extLst>
              <a:ext uri="{FF2B5EF4-FFF2-40B4-BE49-F238E27FC236}">
                <a16:creationId xmlns:a16="http://schemas.microsoft.com/office/drawing/2014/main" id="{1E9F4DBE-187E-45AE-B96E-6CDB9993C7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BACB87-F092-40D9-88F5-58355FF98985}"/>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125170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A83F1-4A50-44EA-9829-B5B2A8FB939E}"/>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3" name="Footer Placeholder 2">
            <a:extLst>
              <a:ext uri="{FF2B5EF4-FFF2-40B4-BE49-F238E27FC236}">
                <a16:creationId xmlns:a16="http://schemas.microsoft.com/office/drawing/2014/main" id="{B492FD01-33CC-4BD5-BB1B-0391C00E5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B3163D-85E7-48C8-99FF-716F80044154}"/>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222871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F29C-1817-4369-B5F8-07BB1333D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5FCC21-AAF0-4DB5-8D45-8136CC896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69D766-B689-4F12-8272-E8C91794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118D2-74D1-4BA8-B9F7-B1A657B109C1}"/>
              </a:ext>
            </a:extLst>
          </p:cNvPr>
          <p:cNvSpPr>
            <a:spLocks noGrp="1"/>
          </p:cNvSpPr>
          <p:nvPr>
            <p:ph type="dt" sz="half" idx="10"/>
          </p:nvPr>
        </p:nvSpPr>
        <p:spPr/>
        <p:txBody>
          <a:bodyPr/>
          <a:lstStyle/>
          <a:p>
            <a:fld id="{961D243F-C610-45B2-94D7-F17DEE8C64FE}" type="datetimeFigureOut">
              <a:rPr lang="en-US" smtClean="0"/>
              <a:t>10/7/2019</a:t>
            </a:fld>
            <a:endParaRPr lang="en-US"/>
          </a:p>
        </p:txBody>
      </p:sp>
      <p:sp>
        <p:nvSpPr>
          <p:cNvPr id="6" name="Footer Placeholder 5">
            <a:extLst>
              <a:ext uri="{FF2B5EF4-FFF2-40B4-BE49-F238E27FC236}">
                <a16:creationId xmlns:a16="http://schemas.microsoft.com/office/drawing/2014/main" id="{A0080A2A-635E-4AEE-B775-4C59E3F35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7DB8F-3C81-4F0A-9351-3294D6435050}"/>
              </a:ext>
            </a:extLst>
          </p:cNvPr>
          <p:cNvSpPr>
            <a:spLocks noGrp="1"/>
          </p:cNvSpPr>
          <p:nvPr>
            <p:ph type="sldNum" sz="quarter" idx="12"/>
          </p:nvPr>
        </p:nvSpPr>
        <p:spPr/>
        <p:txBody>
          <a:bodyPr/>
          <a:lstStyle/>
          <a:p>
            <a:fld id="{F7C72F3C-D17C-445F-BA6A-12AFD4FF17C4}" type="slidenum">
              <a:rPr lang="en-US" smtClean="0"/>
              <a:t>‹#›</a:t>
            </a:fld>
            <a:endParaRPr lang="en-US"/>
          </a:p>
        </p:txBody>
      </p:sp>
    </p:spTree>
    <p:extLst>
      <p:ext uri="{BB962C8B-B14F-4D97-AF65-F5344CB8AC3E}">
        <p14:creationId xmlns:p14="http://schemas.microsoft.com/office/powerpoint/2010/main" val="24246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1CD08-749F-4F7A-8902-6C810F74E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FD896B-E611-4F3B-BD30-54F331CBC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DA205-C3A8-4773-ACF4-63F8084C3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D243F-C610-45B2-94D7-F17DEE8C64FE}" type="datetimeFigureOut">
              <a:rPr lang="en-US" smtClean="0"/>
              <a:t>10/7/2019</a:t>
            </a:fld>
            <a:endParaRPr lang="en-US"/>
          </a:p>
        </p:txBody>
      </p:sp>
      <p:sp>
        <p:nvSpPr>
          <p:cNvPr id="5" name="Footer Placeholder 4">
            <a:extLst>
              <a:ext uri="{FF2B5EF4-FFF2-40B4-BE49-F238E27FC236}">
                <a16:creationId xmlns:a16="http://schemas.microsoft.com/office/drawing/2014/main" id="{B54C7282-BF6E-4A9C-A811-523424C812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702B6-9B88-46A7-9323-448AA1263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72F3C-D17C-445F-BA6A-12AFD4FF17C4}" type="slidenum">
              <a:rPr lang="en-US" smtClean="0"/>
              <a:t>‹#›</a:t>
            </a:fld>
            <a:endParaRPr lang="en-US"/>
          </a:p>
        </p:txBody>
      </p:sp>
    </p:spTree>
    <p:extLst>
      <p:ext uri="{BB962C8B-B14F-4D97-AF65-F5344CB8AC3E}">
        <p14:creationId xmlns:p14="http://schemas.microsoft.com/office/powerpoint/2010/main" val="266476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4981AE-E10A-45F9-AC5B-40F8E26F0D88}"/>
              </a:ext>
            </a:extLst>
          </p:cNvPr>
          <p:cNvSpPr txBox="1"/>
          <p:nvPr/>
        </p:nvSpPr>
        <p:spPr>
          <a:xfrm>
            <a:off x="971470" y="5078966"/>
            <a:ext cx="4132053" cy="584775"/>
          </a:xfrm>
          <a:prstGeom prst="rect">
            <a:avLst/>
          </a:prstGeom>
          <a:noFill/>
        </p:spPr>
        <p:txBody>
          <a:bodyPr wrap="square" rtlCol="0">
            <a:spAutoFit/>
          </a:bodyPr>
          <a:lstStyle/>
          <a:p>
            <a:pPr algn="ctr"/>
            <a:r>
              <a:rPr lang="en-US" sz="3200" b="1" dirty="0"/>
              <a:t>Psalm 100:1-5</a:t>
            </a:r>
          </a:p>
        </p:txBody>
      </p:sp>
    </p:spTree>
    <p:extLst>
      <p:ext uri="{BB962C8B-B14F-4D97-AF65-F5344CB8AC3E}">
        <p14:creationId xmlns:p14="http://schemas.microsoft.com/office/powerpoint/2010/main" val="129277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a:t>
            </a:r>
          </a:p>
          <a:p>
            <a:r>
              <a:rPr lang="en-US" dirty="0"/>
              <a:t>Let Mortals be Mortals</a:t>
            </a:r>
          </a:p>
          <a:p>
            <a:r>
              <a:rPr lang="en-US" dirty="0"/>
              <a:t>Let God OWN the Church </a:t>
            </a:r>
          </a:p>
          <a:p>
            <a:r>
              <a:rPr lang="en-US" dirty="0"/>
              <a:t>Let us humbly come before Him and Honor His Way</a:t>
            </a:r>
          </a:p>
          <a:p>
            <a:pPr lvl="1"/>
            <a:r>
              <a:rPr lang="en-US" dirty="0"/>
              <a:t>Honor His way of worship is so humbly simple</a:t>
            </a:r>
          </a:p>
          <a:p>
            <a:pPr lvl="1"/>
            <a:r>
              <a:rPr lang="en-US" dirty="0"/>
              <a:t>Honor His way of church organization demands humility</a:t>
            </a:r>
          </a:p>
          <a:p>
            <a:pPr lvl="1"/>
            <a:r>
              <a:rPr lang="en-US" dirty="0"/>
              <a:t>Honor His way of salvation begins and ends with our humble submission</a:t>
            </a:r>
          </a:p>
          <a:p>
            <a:pPr lvl="1"/>
            <a:endParaRPr lang="en-US" dirty="0"/>
          </a:p>
          <a:p>
            <a:pPr lvl="1"/>
            <a:endParaRPr lang="en-US" dirty="0"/>
          </a:p>
          <a:p>
            <a:pPr lvl="1"/>
            <a:endParaRPr lang="en-US" dirty="0"/>
          </a:p>
        </p:txBody>
      </p:sp>
      <p:sp>
        <p:nvSpPr>
          <p:cNvPr id="7" name="TextBox 6">
            <a:extLst>
              <a:ext uri="{FF2B5EF4-FFF2-40B4-BE49-F238E27FC236}">
                <a16:creationId xmlns:a16="http://schemas.microsoft.com/office/drawing/2014/main" id="{F30A2D73-F599-4119-90E6-4344A382C66C}"/>
              </a:ext>
            </a:extLst>
          </p:cNvPr>
          <p:cNvSpPr txBox="1"/>
          <p:nvPr/>
        </p:nvSpPr>
        <p:spPr>
          <a:xfrm>
            <a:off x="828676" y="5260068"/>
            <a:ext cx="10372724" cy="1569660"/>
          </a:xfrm>
          <a:prstGeom prst="rect">
            <a:avLst/>
          </a:prstGeom>
          <a:noFill/>
          <a:ln w="38100">
            <a:solidFill>
              <a:schemeClr val="tx1"/>
            </a:solidFill>
          </a:ln>
        </p:spPr>
        <p:txBody>
          <a:bodyPr wrap="square" rtlCol="0">
            <a:spAutoFit/>
          </a:bodyPr>
          <a:lstStyle/>
          <a:p>
            <a:pPr algn="just"/>
            <a:r>
              <a:rPr lang="en-US" sz="2400" b="1" i="1" dirty="0"/>
              <a:t>13  Enter by the narrow gate; for wide is the gate and broad is the way that leads to destruction, and there are many who go in by it.   14  Because narrow is the gate and difficult is the way which leads to life, and there are few who find it. 								Matt. 7:13-14</a:t>
            </a:r>
          </a:p>
        </p:txBody>
      </p:sp>
    </p:spTree>
    <p:extLst>
      <p:ext uri="{BB962C8B-B14F-4D97-AF65-F5344CB8AC3E}">
        <p14:creationId xmlns:p14="http://schemas.microsoft.com/office/powerpoint/2010/main" val="402258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pPr marL="0" indent="0">
              <a:buNone/>
            </a:pPr>
            <a:r>
              <a:rPr lang="en-US" sz="3600" i="1" dirty="0"/>
              <a:t>             His Way of Salvation</a:t>
            </a:r>
          </a:p>
          <a:p>
            <a:r>
              <a:rPr lang="en-US" dirty="0"/>
              <a:t>Believe in Jesus				John 3:16</a:t>
            </a:r>
          </a:p>
          <a:p>
            <a:r>
              <a:rPr lang="en-US" dirty="0"/>
              <a:t>Repent (turn from) of sins		Acts 17:30</a:t>
            </a:r>
          </a:p>
          <a:p>
            <a:r>
              <a:rPr lang="en-US" dirty="0"/>
              <a:t>Confess that you believe Him		Rom. 10:9</a:t>
            </a:r>
          </a:p>
          <a:p>
            <a:r>
              <a:rPr lang="en-US" dirty="0"/>
              <a:t>Baptized (immersed) 			Acts 2:38</a:t>
            </a:r>
          </a:p>
          <a:p>
            <a:pPr lvl="1"/>
            <a:r>
              <a:rPr lang="en-US" i="1" dirty="0"/>
              <a:t>He washes your sins away</a:t>
            </a:r>
          </a:p>
          <a:p>
            <a:pPr lvl="1"/>
            <a:r>
              <a:rPr lang="en-US" i="1" dirty="0"/>
              <a:t>He adds you to His church</a:t>
            </a:r>
          </a:p>
          <a:p>
            <a:pPr lvl="1"/>
            <a:r>
              <a:rPr lang="en-US" i="1" dirty="0"/>
              <a:t>The gates of heaven open</a:t>
            </a:r>
          </a:p>
          <a:p>
            <a:r>
              <a:rPr lang="en-US" dirty="0"/>
              <a:t>Then, just be faithful until death	Rev. 2:10</a:t>
            </a:r>
          </a:p>
        </p:txBody>
      </p:sp>
    </p:spTree>
    <p:extLst>
      <p:ext uri="{BB962C8B-B14F-4D97-AF65-F5344CB8AC3E}">
        <p14:creationId xmlns:p14="http://schemas.microsoft.com/office/powerpoint/2010/main" val="113810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47F30-2A35-4752-83C5-759ECD1AEDDA}"/>
              </a:ext>
            </a:extLst>
          </p:cNvPr>
          <p:cNvSpPr>
            <a:spLocks noGrp="1"/>
          </p:cNvSpPr>
          <p:nvPr>
            <p:ph idx="1"/>
          </p:nvPr>
        </p:nvSpPr>
        <p:spPr>
          <a:xfrm>
            <a:off x="618836" y="3176736"/>
            <a:ext cx="10778837" cy="3781277"/>
          </a:xfrm>
        </p:spPr>
        <p:txBody>
          <a:bodyPr>
            <a:normAutofit fontScale="92500"/>
          </a:bodyPr>
          <a:lstStyle/>
          <a:p>
            <a:pPr marL="0" indent="0" algn="just">
              <a:buNone/>
            </a:pPr>
            <a:r>
              <a:rPr lang="en-US" dirty="0"/>
              <a:t>  1  A Psalm of Thanksgiving. Make a joyful shout to the LORD, all you lands! </a:t>
            </a:r>
          </a:p>
          <a:p>
            <a:pPr marL="0" indent="0" algn="just">
              <a:buNone/>
            </a:pPr>
            <a:r>
              <a:rPr lang="en-US" dirty="0"/>
              <a:t>  2  Serve the LORD with gladness; Come before His presence with singing. </a:t>
            </a:r>
          </a:p>
          <a:p>
            <a:pPr marL="0" indent="0" algn="just">
              <a:buNone/>
            </a:pPr>
            <a:r>
              <a:rPr lang="en-US" dirty="0"/>
              <a:t>  3  Know that the LORD, He is God; It is He who has made us, and not we ourselves; We are His people and the sheep of His pasture. </a:t>
            </a:r>
          </a:p>
          <a:p>
            <a:pPr marL="0" indent="0" algn="just">
              <a:buNone/>
            </a:pPr>
            <a:r>
              <a:rPr lang="en-US" dirty="0"/>
              <a:t>  4  Enter into His gates with thanksgiving, And into His courts with praise. Be thankful to Him, and bless His name. </a:t>
            </a:r>
          </a:p>
          <a:p>
            <a:pPr marL="0" indent="0" algn="just">
              <a:buNone/>
            </a:pPr>
            <a:r>
              <a:rPr lang="en-US" dirty="0"/>
              <a:t>  5  For the LORD is good; His mercy is everlasting, And His truth endures to all generations.					Psalm 100</a:t>
            </a:r>
          </a:p>
        </p:txBody>
      </p:sp>
    </p:spTree>
    <p:extLst>
      <p:ext uri="{BB962C8B-B14F-4D97-AF65-F5344CB8AC3E}">
        <p14:creationId xmlns:p14="http://schemas.microsoft.com/office/powerpoint/2010/main" val="168476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a:t>
            </a:r>
          </a:p>
          <a:p>
            <a:pPr lvl="1"/>
            <a:r>
              <a:rPr lang="en-US" dirty="0"/>
              <a:t>He is the everlasting ALMIGHTY God</a:t>
            </a:r>
          </a:p>
          <a:p>
            <a:pPr lvl="1"/>
            <a:r>
              <a:rPr lang="en-US" dirty="0"/>
              <a:t>His Nature: He redeemed the Jews and arranged Judaism in His way</a:t>
            </a:r>
          </a:p>
          <a:p>
            <a:pPr lvl="1"/>
            <a:r>
              <a:rPr lang="en-US" dirty="0"/>
              <a:t>His Nature: He told them not to add or subtract from it; seek the “old paths”</a:t>
            </a:r>
          </a:p>
        </p:txBody>
      </p:sp>
      <p:sp>
        <p:nvSpPr>
          <p:cNvPr id="3" name="TextBox 2">
            <a:extLst>
              <a:ext uri="{FF2B5EF4-FFF2-40B4-BE49-F238E27FC236}">
                <a16:creationId xmlns:a16="http://schemas.microsoft.com/office/drawing/2014/main" id="{305E679B-4256-4B54-8F9A-2CFBF8BE6B2C}"/>
              </a:ext>
            </a:extLst>
          </p:cNvPr>
          <p:cNvSpPr txBox="1"/>
          <p:nvPr/>
        </p:nvSpPr>
        <p:spPr>
          <a:xfrm>
            <a:off x="828676" y="3886197"/>
            <a:ext cx="10372724" cy="2254463"/>
          </a:xfrm>
          <a:prstGeom prst="rect">
            <a:avLst/>
          </a:prstGeom>
          <a:noFill/>
          <a:ln w="38100">
            <a:solidFill>
              <a:schemeClr val="tx1"/>
            </a:solidFill>
          </a:ln>
        </p:spPr>
        <p:txBody>
          <a:bodyPr wrap="square" rtlCol="0">
            <a:spAutoFit/>
          </a:bodyPr>
          <a:lstStyle/>
          <a:p>
            <a:pPr algn="just"/>
            <a:r>
              <a:rPr lang="en-US" sz="2600" b="1" i="1" dirty="0"/>
              <a:t>   2  You shall not add to the word which I command you, nor take from it, that you may keep the commandments of the LORD your God which I command you.    					Deut. 4:2</a:t>
            </a:r>
          </a:p>
          <a:p>
            <a:pPr algn="just"/>
            <a:endParaRPr lang="en-US" sz="1050" b="1" i="1" dirty="0"/>
          </a:p>
          <a:p>
            <a:pPr algn="just"/>
            <a:r>
              <a:rPr lang="en-US" sz="2600" b="1" i="1" dirty="0"/>
              <a:t>  32  "Whatever I command you, be careful to observe it; you shall not add to it nor take away from it. 		Deut. 12:32</a:t>
            </a:r>
          </a:p>
        </p:txBody>
      </p:sp>
    </p:spTree>
    <p:extLst>
      <p:ext uri="{BB962C8B-B14F-4D97-AF65-F5344CB8AC3E}">
        <p14:creationId xmlns:p14="http://schemas.microsoft.com/office/powerpoint/2010/main" val="341298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a:t>
            </a:r>
          </a:p>
          <a:p>
            <a:pPr lvl="1"/>
            <a:r>
              <a:rPr lang="en-US" dirty="0"/>
              <a:t>He is the everlasting ALMIGHTY God</a:t>
            </a:r>
          </a:p>
          <a:p>
            <a:pPr lvl="1"/>
            <a:r>
              <a:rPr lang="en-US" dirty="0"/>
              <a:t>His Nature: He redeemed the Jews and arranged Judaism in His way</a:t>
            </a:r>
          </a:p>
          <a:p>
            <a:pPr lvl="1"/>
            <a:r>
              <a:rPr lang="en-US" dirty="0"/>
              <a:t>His Nature: He told them not to add or subtract from it; seek the “old paths”</a:t>
            </a:r>
          </a:p>
        </p:txBody>
      </p:sp>
      <p:sp>
        <p:nvSpPr>
          <p:cNvPr id="3" name="TextBox 2">
            <a:extLst>
              <a:ext uri="{FF2B5EF4-FFF2-40B4-BE49-F238E27FC236}">
                <a16:creationId xmlns:a16="http://schemas.microsoft.com/office/drawing/2014/main" id="{305E679B-4256-4B54-8F9A-2CFBF8BE6B2C}"/>
              </a:ext>
            </a:extLst>
          </p:cNvPr>
          <p:cNvSpPr txBox="1"/>
          <p:nvPr/>
        </p:nvSpPr>
        <p:spPr>
          <a:xfrm>
            <a:off x="828676" y="3886197"/>
            <a:ext cx="10372724" cy="1692771"/>
          </a:xfrm>
          <a:prstGeom prst="rect">
            <a:avLst/>
          </a:prstGeom>
          <a:noFill/>
          <a:ln w="38100">
            <a:solidFill>
              <a:schemeClr val="tx1"/>
            </a:solidFill>
          </a:ln>
        </p:spPr>
        <p:txBody>
          <a:bodyPr wrap="square" rtlCol="0">
            <a:spAutoFit/>
          </a:bodyPr>
          <a:lstStyle/>
          <a:p>
            <a:pPr algn="just"/>
            <a:r>
              <a:rPr lang="en-US" sz="2600" b="1" i="1" dirty="0"/>
              <a:t>  16  Thus says the LORD: Stand in the ways and see, And ask for the old paths, where the good way is, And walk in it; Then you will find rest for your souls. But they said, 'We will not walk in it.</a:t>
            </a:r>
          </a:p>
          <a:p>
            <a:pPr algn="just"/>
            <a:r>
              <a:rPr lang="en-US" sz="2600" b="1" i="1" dirty="0"/>
              <a:t>							Jer. 6:16</a:t>
            </a:r>
          </a:p>
        </p:txBody>
      </p:sp>
    </p:spTree>
    <p:extLst>
      <p:ext uri="{BB962C8B-B14F-4D97-AF65-F5344CB8AC3E}">
        <p14:creationId xmlns:p14="http://schemas.microsoft.com/office/powerpoint/2010/main" val="160604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 </a:t>
            </a:r>
          </a:p>
          <a:p>
            <a:r>
              <a:rPr lang="en-US" dirty="0"/>
              <a:t>Let Mortals be Mortals</a:t>
            </a:r>
          </a:p>
          <a:p>
            <a:pPr lvl="1"/>
            <a:r>
              <a:rPr lang="en-US" dirty="0"/>
              <a:t>Psalm 100—We are sheep, He made us</a:t>
            </a:r>
          </a:p>
          <a:p>
            <a:pPr lvl="1"/>
            <a:r>
              <a:rPr lang="en-US" dirty="0"/>
              <a:t>Romans 9:20—He is the potter we are clay; clay cannot rebuke potter</a:t>
            </a:r>
          </a:p>
        </p:txBody>
      </p:sp>
      <p:sp>
        <p:nvSpPr>
          <p:cNvPr id="5" name="TextBox 4">
            <a:extLst>
              <a:ext uri="{FF2B5EF4-FFF2-40B4-BE49-F238E27FC236}">
                <a16:creationId xmlns:a16="http://schemas.microsoft.com/office/drawing/2014/main" id="{0B50DEED-2D23-4523-A012-DA8E43A803AC}"/>
              </a:ext>
            </a:extLst>
          </p:cNvPr>
          <p:cNvSpPr txBox="1"/>
          <p:nvPr/>
        </p:nvSpPr>
        <p:spPr>
          <a:xfrm>
            <a:off x="828676" y="4200525"/>
            <a:ext cx="10372724" cy="1692771"/>
          </a:xfrm>
          <a:prstGeom prst="rect">
            <a:avLst/>
          </a:prstGeom>
          <a:noFill/>
          <a:ln w="38100">
            <a:solidFill>
              <a:schemeClr val="tx1"/>
            </a:solidFill>
          </a:ln>
        </p:spPr>
        <p:txBody>
          <a:bodyPr wrap="square" rtlCol="0">
            <a:spAutoFit/>
          </a:bodyPr>
          <a:lstStyle/>
          <a:p>
            <a:pPr algn="just"/>
            <a:r>
              <a:rPr lang="en-US" sz="2600" b="1" i="1" dirty="0"/>
              <a:t>  20  But indeed, O man, who are you to reply against God? Will the thing formed say to him who formed it, "Why have you made me like this?" </a:t>
            </a:r>
          </a:p>
          <a:p>
            <a:pPr algn="just"/>
            <a:r>
              <a:rPr lang="en-US" sz="2600" b="1" i="1" dirty="0"/>
              <a:t>  21  Does not the potter have power over the clay . . . </a:t>
            </a:r>
          </a:p>
          <a:p>
            <a:pPr algn="just"/>
            <a:r>
              <a:rPr lang="en-US" sz="2600" b="1" i="1" dirty="0"/>
              <a:t>						Romans 9:20-21</a:t>
            </a:r>
          </a:p>
        </p:txBody>
      </p:sp>
    </p:spTree>
    <p:extLst>
      <p:ext uri="{BB962C8B-B14F-4D97-AF65-F5344CB8AC3E}">
        <p14:creationId xmlns:p14="http://schemas.microsoft.com/office/powerpoint/2010/main" val="405926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a:t>
            </a:r>
          </a:p>
          <a:p>
            <a:r>
              <a:rPr lang="en-US" dirty="0"/>
              <a:t>Let Mortals be Mortals </a:t>
            </a:r>
          </a:p>
          <a:p>
            <a:r>
              <a:rPr lang="en-US" dirty="0"/>
              <a:t>Let God OWN the Church</a:t>
            </a:r>
          </a:p>
          <a:p>
            <a:pPr lvl="1"/>
            <a:r>
              <a:rPr lang="en-US" dirty="0"/>
              <a:t>He planned it before creation</a:t>
            </a:r>
          </a:p>
          <a:p>
            <a:pPr lvl="1"/>
            <a:r>
              <a:rPr lang="en-US" dirty="0"/>
              <a:t>He purchased it at the cross—Acts 20:28</a:t>
            </a:r>
          </a:p>
        </p:txBody>
      </p:sp>
      <p:sp>
        <p:nvSpPr>
          <p:cNvPr id="5" name="TextBox 4">
            <a:extLst>
              <a:ext uri="{FF2B5EF4-FFF2-40B4-BE49-F238E27FC236}">
                <a16:creationId xmlns:a16="http://schemas.microsoft.com/office/drawing/2014/main" id="{7F52F353-9970-4093-940A-69D19E86AF15}"/>
              </a:ext>
            </a:extLst>
          </p:cNvPr>
          <p:cNvSpPr txBox="1"/>
          <p:nvPr/>
        </p:nvSpPr>
        <p:spPr>
          <a:xfrm>
            <a:off x="828676" y="4800597"/>
            <a:ext cx="10372724" cy="1200329"/>
          </a:xfrm>
          <a:prstGeom prst="rect">
            <a:avLst/>
          </a:prstGeom>
          <a:noFill/>
          <a:ln w="38100">
            <a:solidFill>
              <a:schemeClr val="tx1"/>
            </a:solidFill>
          </a:ln>
        </p:spPr>
        <p:txBody>
          <a:bodyPr wrap="square" rtlCol="0">
            <a:spAutoFit/>
          </a:bodyPr>
          <a:lstStyle/>
          <a:p>
            <a:pPr algn="just"/>
            <a:r>
              <a:rPr lang="en-US" sz="2400" b="1" i="1" dirty="0"/>
              <a:t>  28  Therefore take heed to yourselves and to all the flock, among which the Holy Spirit has made you overseers, to shepherd the church of God which He purchased with His own blood.		Acts 20:28</a:t>
            </a:r>
          </a:p>
        </p:txBody>
      </p:sp>
    </p:spTree>
    <p:extLst>
      <p:ext uri="{BB962C8B-B14F-4D97-AF65-F5344CB8AC3E}">
        <p14:creationId xmlns:p14="http://schemas.microsoft.com/office/powerpoint/2010/main" val="244065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a:t>
            </a:r>
          </a:p>
          <a:p>
            <a:r>
              <a:rPr lang="en-US" dirty="0"/>
              <a:t>Let Mortals be Mortals </a:t>
            </a:r>
          </a:p>
          <a:p>
            <a:r>
              <a:rPr lang="en-US" dirty="0"/>
              <a:t>Let God OWN the Church</a:t>
            </a:r>
          </a:p>
          <a:p>
            <a:pPr lvl="1"/>
            <a:r>
              <a:rPr lang="en-US" dirty="0"/>
              <a:t>He planned it before creation</a:t>
            </a:r>
          </a:p>
          <a:p>
            <a:pPr lvl="1"/>
            <a:r>
              <a:rPr lang="en-US" dirty="0"/>
              <a:t>He purchased it at the cross—Acts 20:28</a:t>
            </a:r>
          </a:p>
          <a:p>
            <a:pPr lvl="1"/>
            <a:r>
              <a:rPr lang="en-US" dirty="0"/>
              <a:t>He made it eternal for all ages—Dan. 2:44; Matt. 16:18; Eph. 3:20-21</a:t>
            </a:r>
          </a:p>
          <a:p>
            <a:pPr lvl="1"/>
            <a:r>
              <a:rPr lang="en-US" dirty="0"/>
              <a:t>He made it eternally unchangeable for all mankind—Gal. 1:8-9; Rev. 22:18-19</a:t>
            </a:r>
          </a:p>
        </p:txBody>
      </p:sp>
      <p:sp>
        <p:nvSpPr>
          <p:cNvPr id="5" name="TextBox 4">
            <a:extLst>
              <a:ext uri="{FF2B5EF4-FFF2-40B4-BE49-F238E27FC236}">
                <a16:creationId xmlns:a16="http://schemas.microsoft.com/office/drawing/2014/main" id="{7F52F353-9970-4093-940A-69D19E86AF15}"/>
              </a:ext>
            </a:extLst>
          </p:cNvPr>
          <p:cNvSpPr txBox="1"/>
          <p:nvPr/>
        </p:nvSpPr>
        <p:spPr>
          <a:xfrm>
            <a:off x="828676" y="5057781"/>
            <a:ext cx="10372724" cy="1569660"/>
          </a:xfrm>
          <a:prstGeom prst="rect">
            <a:avLst/>
          </a:prstGeom>
          <a:noFill/>
          <a:ln w="38100">
            <a:solidFill>
              <a:schemeClr val="tx1"/>
            </a:solidFill>
          </a:ln>
        </p:spPr>
        <p:txBody>
          <a:bodyPr wrap="square" rtlCol="0">
            <a:spAutoFit/>
          </a:bodyPr>
          <a:lstStyle/>
          <a:p>
            <a:pPr algn="just"/>
            <a:r>
              <a:rPr lang="en-US" sz="2400" b="1" i="1" dirty="0"/>
              <a:t>  8  But even if we, or an angel from heaven, preach any other gospel to you than what we have preached to you, let him be accursed. </a:t>
            </a:r>
          </a:p>
          <a:p>
            <a:pPr algn="just"/>
            <a:r>
              <a:rPr lang="en-US" sz="2400" b="1" i="1" dirty="0"/>
              <a:t>  9  As we have said before, so now I say again, if anyone preaches any other gospel to you than what you have received, let him be accursed.   Gal. 1:8-9</a:t>
            </a:r>
          </a:p>
        </p:txBody>
      </p:sp>
    </p:spTree>
    <p:extLst>
      <p:ext uri="{BB962C8B-B14F-4D97-AF65-F5344CB8AC3E}">
        <p14:creationId xmlns:p14="http://schemas.microsoft.com/office/powerpoint/2010/main" val="165921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a:t>
            </a:r>
          </a:p>
          <a:p>
            <a:r>
              <a:rPr lang="en-US" dirty="0"/>
              <a:t>Let Mortals be Mortals </a:t>
            </a:r>
          </a:p>
          <a:p>
            <a:r>
              <a:rPr lang="en-US" dirty="0"/>
              <a:t>Let God OWN the Church</a:t>
            </a:r>
          </a:p>
          <a:p>
            <a:pPr lvl="1"/>
            <a:r>
              <a:rPr lang="en-US" dirty="0"/>
              <a:t>He planned it before creation</a:t>
            </a:r>
          </a:p>
          <a:p>
            <a:pPr lvl="1"/>
            <a:r>
              <a:rPr lang="en-US" dirty="0"/>
              <a:t>He purchased it at the cross—Acts 20:28</a:t>
            </a:r>
          </a:p>
          <a:p>
            <a:pPr lvl="1"/>
            <a:r>
              <a:rPr lang="en-US" dirty="0"/>
              <a:t>He made it eternal for all ages—Dan. 2:44; Matt. 16:18; Eph. 3:20-21</a:t>
            </a:r>
          </a:p>
          <a:p>
            <a:pPr lvl="1"/>
            <a:r>
              <a:rPr lang="en-US" dirty="0"/>
              <a:t>He made it eternally unchangeable for all mankind—Gal. 1:8-9; Rev. 22:18-19</a:t>
            </a:r>
          </a:p>
        </p:txBody>
      </p:sp>
      <p:sp>
        <p:nvSpPr>
          <p:cNvPr id="5" name="TextBox 4">
            <a:extLst>
              <a:ext uri="{FF2B5EF4-FFF2-40B4-BE49-F238E27FC236}">
                <a16:creationId xmlns:a16="http://schemas.microsoft.com/office/drawing/2014/main" id="{7F52F353-9970-4093-940A-69D19E86AF15}"/>
              </a:ext>
            </a:extLst>
          </p:cNvPr>
          <p:cNvSpPr txBox="1"/>
          <p:nvPr/>
        </p:nvSpPr>
        <p:spPr>
          <a:xfrm>
            <a:off x="828676" y="5057781"/>
            <a:ext cx="10372724" cy="1569660"/>
          </a:xfrm>
          <a:prstGeom prst="rect">
            <a:avLst/>
          </a:prstGeom>
          <a:noFill/>
          <a:ln w="38100">
            <a:solidFill>
              <a:schemeClr val="tx1"/>
            </a:solidFill>
          </a:ln>
        </p:spPr>
        <p:txBody>
          <a:bodyPr wrap="square" rtlCol="0">
            <a:spAutoFit/>
          </a:bodyPr>
          <a:lstStyle/>
          <a:p>
            <a:pPr algn="just"/>
            <a:r>
              <a:rPr lang="en-US" sz="2400" b="1" i="1" dirty="0"/>
              <a:t>  18  For I testify to everyone who hears the words of the prophecy of this book: If anyone adds to these things, God will add to him the plagues that are written in this book;   19  and if anyone takes away from the words of the book . . . God shall take away his part from the Book of Life, from the holy city,   Rev. 22:18-19</a:t>
            </a:r>
          </a:p>
        </p:txBody>
      </p:sp>
    </p:spTree>
    <p:extLst>
      <p:ext uri="{BB962C8B-B14F-4D97-AF65-F5344CB8AC3E}">
        <p14:creationId xmlns:p14="http://schemas.microsoft.com/office/powerpoint/2010/main" val="160819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53173F-85CA-4A4D-A5C6-1321BB98540C}"/>
              </a:ext>
            </a:extLst>
          </p:cNvPr>
          <p:cNvSpPr>
            <a:spLocks noGrp="1"/>
          </p:cNvSpPr>
          <p:nvPr>
            <p:ph idx="1"/>
          </p:nvPr>
        </p:nvSpPr>
        <p:spPr/>
        <p:txBody>
          <a:bodyPr>
            <a:noAutofit/>
          </a:bodyPr>
          <a:lstStyle/>
          <a:p>
            <a:r>
              <a:rPr lang="en-US" dirty="0"/>
              <a:t>Let God be God</a:t>
            </a:r>
          </a:p>
          <a:p>
            <a:r>
              <a:rPr lang="en-US" dirty="0"/>
              <a:t>Let Mortals be Mortals</a:t>
            </a:r>
          </a:p>
          <a:p>
            <a:r>
              <a:rPr lang="en-US" dirty="0"/>
              <a:t>Let God OWN the Church </a:t>
            </a:r>
          </a:p>
          <a:p>
            <a:r>
              <a:rPr lang="en-US" dirty="0"/>
              <a:t>Let us humbly come before Him and Honor His Way</a:t>
            </a:r>
          </a:p>
          <a:p>
            <a:pPr lvl="1"/>
            <a:r>
              <a:rPr lang="en-US" dirty="0"/>
              <a:t>Honor His way of worship is so humbly simple</a:t>
            </a:r>
          </a:p>
        </p:txBody>
      </p:sp>
      <p:sp>
        <p:nvSpPr>
          <p:cNvPr id="7" name="TextBox 6">
            <a:extLst>
              <a:ext uri="{FF2B5EF4-FFF2-40B4-BE49-F238E27FC236}">
                <a16:creationId xmlns:a16="http://schemas.microsoft.com/office/drawing/2014/main" id="{F30A2D73-F599-4119-90E6-4344A382C66C}"/>
              </a:ext>
            </a:extLst>
          </p:cNvPr>
          <p:cNvSpPr txBox="1"/>
          <p:nvPr/>
        </p:nvSpPr>
        <p:spPr>
          <a:xfrm>
            <a:off x="828676" y="4621439"/>
            <a:ext cx="10372724" cy="1938992"/>
          </a:xfrm>
          <a:prstGeom prst="rect">
            <a:avLst/>
          </a:prstGeom>
          <a:noFill/>
          <a:ln w="38100">
            <a:solidFill>
              <a:schemeClr val="tx1"/>
            </a:solidFill>
          </a:ln>
        </p:spPr>
        <p:txBody>
          <a:bodyPr wrap="square" rtlCol="0">
            <a:spAutoFit/>
          </a:bodyPr>
          <a:lstStyle/>
          <a:p>
            <a:r>
              <a:rPr lang="en-US" sz="2400" b="1" i="1" dirty="0"/>
              <a:t>  24  God is Spirit, and those who worship Him must worship in spirit and truth.</a:t>
            </a:r>
          </a:p>
          <a:p>
            <a:r>
              <a:rPr lang="en-US" sz="2400" b="1" i="1" dirty="0"/>
              <a:t>							John 4:24 </a:t>
            </a:r>
          </a:p>
          <a:p>
            <a:endParaRPr lang="en-US" sz="2400" b="1" i="1" dirty="0"/>
          </a:p>
          <a:p>
            <a:r>
              <a:rPr lang="en-US" sz="2400" b="1" i="1" dirty="0"/>
              <a:t>  17  Sanctify them by Your truth. Your word is truth. 											John 17:17</a:t>
            </a:r>
          </a:p>
        </p:txBody>
      </p:sp>
    </p:spTree>
    <p:extLst>
      <p:ext uri="{BB962C8B-B14F-4D97-AF65-F5344CB8AC3E}">
        <p14:creationId xmlns:p14="http://schemas.microsoft.com/office/powerpoint/2010/main" val="3798280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381</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20</cp:revision>
  <dcterms:created xsi:type="dcterms:W3CDTF">2019-09-02T21:09:47Z</dcterms:created>
  <dcterms:modified xsi:type="dcterms:W3CDTF">2019-10-07T15:45:06Z</dcterms:modified>
</cp:coreProperties>
</file>