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04"/>
    <a:srgbClr val="59AB10"/>
    <a:srgbClr val="71C724"/>
    <a:srgbClr val="4B99E1"/>
    <a:srgbClr val="ED5901"/>
    <a:srgbClr val="D74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>
        <p:scale>
          <a:sx n="90" d="100"/>
          <a:sy n="90" d="100"/>
        </p:scale>
        <p:origin x="109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9EBA-3556-4D89-A1D7-A1155D497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BC71-ACF9-4EED-8952-4A46D215B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14E6-2327-4BB8-AEEF-8249E5DB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6BCD7-FFFA-437C-BC6D-416A4A94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EECC-DB15-4979-8E9B-33B10CF8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F9AD-771A-4C4C-B4B7-2CEBBA89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67D24-9BCE-47C3-974D-6384EFEF4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5A83F-1AAF-461E-BA26-58D7A840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3FCD-0239-4698-9C8B-7098A1ED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5C760-8E33-4932-9082-F9889EA7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369D3-3B70-4CA5-8285-44B7F59D2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E0EB-0A71-4129-BD83-3D4F414D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7C36-112F-4ABC-8F07-AF4FD766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67DFD-8208-40A2-BAD5-F0FA3BB8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82D31-7964-4EAB-B4D9-7EB65E9C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47E0-7239-4B86-866E-128497FA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DE8A-48FD-4878-87DA-D142CA84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09140-AA18-425E-815E-006A9A73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4BC5-A60B-406D-AF59-32DBCB93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AE121-D30D-4495-AA19-4CC8A4F4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0554-1F03-46CB-BEBE-3E113F67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925E-6D72-4E68-8E07-B918B879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0AE1-1A8E-45C1-9C1D-5E78B4FE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CF017-01DB-4EE9-BCE3-EC77D34C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7CA9-7D6B-4421-8375-680B1F06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4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324D-4F31-4154-A211-5AF1285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92AA4-E197-4880-BD44-6890138C5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2DF2E-32AA-4DFA-9F41-84C6A16D1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CD39-4CC7-4379-83D4-F3A7BF0A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ED7B0-62EE-46F1-A5EB-F459B3E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CC77D-AB9B-4B5D-B4BE-A087B5DB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1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55E4-3D09-40BB-AEA8-0769D39B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E96F2-4661-4E1D-9665-F8ECC29C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705C3-FC80-4883-B142-7EABD3B9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2C1D-814F-4DE6-8A16-40FB9EC0E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1022C-C0B3-4AC9-8139-E6D167028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2B985-20F5-4CC8-8403-0DCCC881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BFD99-0016-463C-B6A6-7DEA88F5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8517F-A6DC-47AB-8DB6-E16F3E38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E644-F385-4A89-8594-01829A55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F4987-F66C-4104-AC1B-FD7D04F2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C2A56-0B62-45F5-854A-32E36F01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D0CD0-917C-42CC-83C1-2CF8B0D9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AF77E-0B2B-4934-9446-BA850ACC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302DC-EB21-4BED-BAD5-C216D66B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F4BCD-97FC-4C16-8D71-2489618E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96EA-0155-4C24-85F7-63DB20E3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9A57-7D3E-4414-B75E-B370E605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3F93E-CD69-478F-9361-043009AA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BFD3D-310A-4172-BE3A-03DC7750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2AB6-B8F8-4B08-99E5-3B23DD67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BC84F-AAC3-4D7F-9DFC-6A9FA3DF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4B06-1D3D-431D-95EB-F1638A2F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84350-7930-4D5B-BBB0-155A27763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37D95-AD63-426C-BAC4-8EE9AA7A0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37584-B637-483E-B1EC-B0A31278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D6ED0-84EB-4C02-97C2-4CD3B743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99D1D-8722-4C38-A9D5-9C92D5A7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86528-599C-4A04-8EF6-C345669E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D9899-CC10-480B-A356-C6BAC5CD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2BA06-A277-4683-9A8D-6B3C9CF71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BF14E-0CF0-4CA2-B854-14637F0F7AE8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A965-CCEF-45B2-9227-D1EEB0ADB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2CDE-18AB-4B65-9AEB-DE5A8A2D8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6C9C-9FA2-4506-9CCD-31B394A5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air of black shoes&#10;&#10;Description automatically generated">
            <a:extLst>
              <a:ext uri="{FF2B5EF4-FFF2-40B4-BE49-F238E27FC236}">
                <a16:creationId xmlns:a16="http://schemas.microsoft.com/office/drawing/2014/main" id="{5F2C62D3-304B-491E-BDAE-B1A87509A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607"/>
            <a:ext cx="4876800" cy="6035040"/>
          </a:xfrm>
          <a:prstGeom prst="rect">
            <a:avLst/>
          </a:prstGeom>
        </p:spPr>
      </p:pic>
      <p:pic>
        <p:nvPicPr>
          <p:cNvPr id="20" name="Picture 19" descr="A close up of a green field&#10;&#10;Description automatically generated">
            <a:extLst>
              <a:ext uri="{FF2B5EF4-FFF2-40B4-BE49-F238E27FC236}">
                <a16:creationId xmlns:a16="http://schemas.microsoft.com/office/drawing/2014/main" id="{E085EBF9-1B11-416A-906E-216522FD7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86" y="1095152"/>
            <a:ext cx="3200400" cy="5762847"/>
          </a:xfrm>
          <a:prstGeom prst="rect">
            <a:avLst/>
          </a:prstGeom>
        </p:spPr>
      </p:pic>
      <p:pic>
        <p:nvPicPr>
          <p:cNvPr id="14" name="Picture 13" descr="A group of clouds in the sky&#10;&#10;Description automatically generated">
            <a:extLst>
              <a:ext uri="{FF2B5EF4-FFF2-40B4-BE49-F238E27FC236}">
                <a16:creationId xmlns:a16="http://schemas.microsoft.com/office/drawing/2014/main" id="{7093985B-AEDC-40FF-BF04-B75F88D850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71" y="0"/>
            <a:ext cx="3804034" cy="3244644"/>
          </a:xfrm>
          <a:prstGeom prst="rect">
            <a:avLst/>
          </a:prstGeom>
        </p:spPr>
      </p:pic>
      <p:pic>
        <p:nvPicPr>
          <p:cNvPr id="16" name="Picture 15" descr="A close up of a fire&#10;&#10;Description automatically generated">
            <a:extLst>
              <a:ext uri="{FF2B5EF4-FFF2-40B4-BE49-F238E27FC236}">
                <a16:creationId xmlns:a16="http://schemas.microsoft.com/office/drawing/2014/main" id="{F8C36233-1875-45C5-8546-DC674CF2F8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16" y="3454670"/>
            <a:ext cx="3802122" cy="3392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2F8CC-7147-40A1-A963-1A91EBC970AB}"/>
              </a:ext>
            </a:extLst>
          </p:cNvPr>
          <p:cNvSpPr txBox="1"/>
          <p:nvPr/>
        </p:nvSpPr>
        <p:spPr>
          <a:xfrm>
            <a:off x="5185292" y="1783528"/>
            <a:ext cx="29366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CAN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COME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TO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ANYONE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Old age (Gen. 47:28)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Disease (2 Kgs. 13:14)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Accident (Acts 20:9)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Children (2 Sam. 12:18)</a:t>
            </a:r>
          </a:p>
          <a:p>
            <a:endParaRPr lang="en-US" sz="20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CAN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COME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AT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ANY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TIME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Jas. 4:14; Psa. 90:6; </a:t>
            </a:r>
            <a:b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Job 14:2</a:t>
            </a:r>
          </a:p>
          <a:p>
            <a:endParaRPr lang="en-US" sz="20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WILL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COME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TO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EVERYONE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Heb. 9:27; 1 Cor. 15:22;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Ecc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. 9:5</a:t>
            </a:r>
          </a:p>
          <a:p>
            <a:endParaRPr lang="en-US" sz="20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DEATH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IS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SEPARATION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Jas. 2:26;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Ecc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. 12:7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CCE47-C587-4C9E-A7D9-C32243324F48}"/>
              </a:ext>
            </a:extLst>
          </p:cNvPr>
          <p:cNvSpPr txBox="1"/>
          <p:nvPr/>
        </p:nvSpPr>
        <p:spPr>
          <a:xfrm>
            <a:off x="8477443" y="671247"/>
            <a:ext cx="3727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REAL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PLACE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John 14:1-3; Rev. 22:1-5</a:t>
            </a:r>
          </a:p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AN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PLACE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life (Matt. 19:29; 25:46; John 3:15-16; Rom. 6:23)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salvation (Heb. 5:9)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redemption (Heb. 9:12)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inheritance (Heb. 9:15)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B2287-6D25-4238-85C3-B5FA56E58011}"/>
              </a:ext>
            </a:extLst>
          </p:cNvPr>
          <p:cNvSpPr txBox="1"/>
          <p:nvPr/>
        </p:nvSpPr>
        <p:spPr>
          <a:xfrm>
            <a:off x="8461100" y="4001524"/>
            <a:ext cx="3727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REAL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PLACE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Matt. 10:28; Mark 9:43-48</a:t>
            </a:r>
          </a:p>
          <a:p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AN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PLACE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fire (Mt. 25:41; Jude 7)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punishment (Mt. 25:46)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torment (Rev. 14:11)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destruction (2 Th. 1:9)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judgment (Heb. 6:2)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 chains (Jude 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67193-57E4-4DB5-929C-768D4B46A0EB}"/>
              </a:ext>
            </a:extLst>
          </p:cNvPr>
          <p:cNvSpPr/>
          <p:nvPr/>
        </p:nvSpPr>
        <p:spPr>
          <a:xfrm>
            <a:off x="8386916" y="3448843"/>
            <a:ext cx="3785616" cy="536219"/>
          </a:xfrm>
          <a:prstGeom prst="rect">
            <a:avLst/>
          </a:prstGeom>
          <a:solidFill>
            <a:srgbClr val="ED59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HELL</a:t>
            </a:r>
            <a:endParaRPr lang="en-US" b="1" dirty="0">
              <a:effectLst>
                <a:glow rad="635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59CC14-6569-4D77-B7A6-329E62EA5A31}"/>
              </a:ext>
            </a:extLst>
          </p:cNvPr>
          <p:cNvSpPr/>
          <p:nvPr/>
        </p:nvSpPr>
        <p:spPr>
          <a:xfrm>
            <a:off x="8386830" y="4804"/>
            <a:ext cx="3785616" cy="536219"/>
          </a:xfrm>
          <a:prstGeom prst="rect">
            <a:avLst/>
          </a:prstGeom>
          <a:solidFill>
            <a:srgbClr val="4B99E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HEAVEN</a:t>
            </a:r>
            <a:endParaRPr lang="en-US" b="1" dirty="0">
              <a:effectLst>
                <a:glow rad="635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E6E7E-449E-4561-B400-14A134E23546}"/>
              </a:ext>
            </a:extLst>
          </p:cNvPr>
          <p:cNvSpPr/>
          <p:nvPr/>
        </p:nvSpPr>
        <p:spPr>
          <a:xfrm>
            <a:off x="5041186" y="841248"/>
            <a:ext cx="3200400" cy="536219"/>
          </a:xfrm>
          <a:prstGeom prst="rect">
            <a:avLst/>
          </a:prstGeom>
          <a:solidFill>
            <a:srgbClr val="1D3D0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DEATH</a:t>
            </a:r>
            <a:endParaRPr lang="en-US" b="1" dirty="0">
              <a:effectLst>
                <a:glow rad="635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132B54-2B33-43A1-A4CC-C730173B7953}"/>
              </a:ext>
            </a:extLst>
          </p:cNvPr>
          <p:cNvSpPr/>
          <p:nvPr/>
        </p:nvSpPr>
        <p:spPr>
          <a:xfrm>
            <a:off x="0" y="839508"/>
            <a:ext cx="4876799" cy="536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RIGHT NOW</a:t>
            </a:r>
            <a:endParaRPr lang="en-US" b="1" dirty="0">
              <a:effectLst>
                <a:glow rad="635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FD2C1B-5D55-48F5-843D-290466A33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1792" cy="79857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6B0074-43C0-462E-BDB0-B0EB63F00B15}"/>
              </a:ext>
            </a:extLst>
          </p:cNvPr>
          <p:cNvSpPr/>
          <p:nvPr/>
        </p:nvSpPr>
        <p:spPr>
          <a:xfrm rot="20240789">
            <a:off x="2174643" y="2719419"/>
            <a:ext cx="1966451" cy="825909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4C9E101-9679-47BA-8FE7-54A6321B4E20}"/>
              </a:ext>
            </a:extLst>
          </p:cNvPr>
          <p:cNvSpPr/>
          <p:nvPr/>
        </p:nvSpPr>
        <p:spPr>
          <a:xfrm rot="1017884">
            <a:off x="2226648" y="3974941"/>
            <a:ext cx="1966451" cy="825909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1D4F6-8772-40BC-9C40-4428EE9FB246}"/>
              </a:ext>
            </a:extLst>
          </p:cNvPr>
          <p:cNvSpPr txBox="1"/>
          <p:nvPr/>
        </p:nvSpPr>
        <p:spPr>
          <a:xfrm>
            <a:off x="70893" y="1418204"/>
            <a:ext cx="4802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You are on a path (right now!) to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ONE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of those two places (Matt. 7:13-14)</a:t>
            </a:r>
          </a:p>
          <a:p>
            <a:endParaRPr lang="en-US" sz="14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You can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KNOW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if you have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LIFE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b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(1 John 5:13)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Believe on Jesus (John 3:15-16, 36)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Obey Him (John 3:36; Heb. 5:9)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Are freed from sin (Rom. 6:22)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Are righteous (Matt. 25:46; Rom. 5:21)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Keep believing (1 John 5:13)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Keep doing good (Rom. 2:7)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Keep fighting for Him (1 Tim. 6:12)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Live a holy life (Rom. 6:22)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Sacrifice self (Mark 10:29-30)</a:t>
            </a:r>
          </a:p>
          <a:p>
            <a:endParaRPr lang="en-US" sz="14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If you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KNOW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you do NOT have eternal life, THEN you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KNOW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you have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ETERNAL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DAMNATION</a:t>
            </a:r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(Eph. 5:5; Ro. 2:2; 2 Th. 1:8-9)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3E6E69-02C8-412D-8B1C-71E13C1723C8}"/>
              </a:ext>
            </a:extLst>
          </p:cNvPr>
          <p:cNvSpPr txBox="1"/>
          <p:nvPr/>
        </p:nvSpPr>
        <p:spPr>
          <a:xfrm>
            <a:off x="1424078" y="2542651"/>
            <a:ext cx="119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, if you…</a:t>
            </a:r>
          </a:p>
        </p:txBody>
      </p:sp>
    </p:spTree>
    <p:extLst>
      <p:ext uri="{BB962C8B-B14F-4D97-AF65-F5344CB8AC3E}">
        <p14:creationId xmlns:p14="http://schemas.microsoft.com/office/powerpoint/2010/main" val="24132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900" decel="100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repeatCount="200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50404 -0.32129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-16065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repeatCount="2000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49636 0.02107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9" grpId="0" animBg="1"/>
      <p:bldP spid="11" grpId="0" animBg="1"/>
      <p:bldP spid="11" grpId="1" animBg="1"/>
      <p:bldP spid="19" grpId="0" animBg="1"/>
      <p:bldP spid="19" grpId="1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186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50</cp:revision>
  <dcterms:created xsi:type="dcterms:W3CDTF">2019-09-20T23:19:11Z</dcterms:created>
  <dcterms:modified xsi:type="dcterms:W3CDTF">2019-09-22T12:51:08Z</dcterms:modified>
</cp:coreProperties>
</file>