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0" r:id="rId7"/>
    <p:sldId id="263" r:id="rId8"/>
    <p:sldId id="264" r:id="rId9"/>
    <p:sldId id="265" r:id="rId10"/>
    <p:sldId id="266" r:id="rId11"/>
    <p:sldId id="267" r:id="rId12"/>
    <p:sldId id="268" r:id="rId13"/>
    <p:sldId id="262" r:id="rId14"/>
    <p:sldId id="269" r:id="rId15"/>
    <p:sldId id="272" r:id="rId16"/>
    <p:sldId id="271" r:id="rId17"/>
    <p:sldId id="273" r:id="rId18"/>
    <p:sldId id="274" r:id="rId19"/>
    <p:sldId id="257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77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0A94-9C45-409E-B9C6-B075A7DD0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BB3C4-3812-431E-9D18-96FE65E46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966B5-6849-429D-B91F-6B589069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B2E05-D98F-4813-B096-0D46C839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5AD12-5427-4980-BCF0-45011A0A7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2C9A416-9BDD-44CC-8E25-521CE7107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3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53634-E64D-4AC4-87AB-ACF71D23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B509AB-2186-4AE4-AD36-975AD2E0C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1B992-5561-4530-813A-3C0E2E73B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459F3-4070-4585-971E-4B486573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15249-AE53-4653-8E11-C00C78C5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80030-1286-42E1-8952-46FF1F28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4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6941-92C4-4226-AA99-1378E080A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4273E-190A-435F-944F-D8537E24A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74076-5C86-472C-91F6-22F323EE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89F5C-280E-4265-805A-8588CCD2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4AB34-A7AF-41AE-B450-1366412B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3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28804-83B8-45BE-9241-F8BCD6B6F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B0F088-840C-4341-823A-51D0A207E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E0C07-C1CB-4FEC-9B0C-BE1C16CFF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1A066-A1EE-4192-B264-79BB7751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FAF3D-B4C2-45E1-8533-6781628C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6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948D15-52B6-406E-8EE8-1D54EEA66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CD3F8-DB81-4FCA-9040-B746F8C3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6" y="2133600"/>
            <a:ext cx="7886700" cy="842963"/>
          </a:xfrm>
          <a:solidFill>
            <a:schemeClr val="bg1"/>
          </a:solidFill>
          <a:effectLst>
            <a:glow rad="127000">
              <a:srgbClr val="2E75B6">
                <a:alpha val="40000"/>
              </a:srgbClr>
            </a:glow>
          </a:effectLst>
        </p:spPr>
        <p:txBody>
          <a:bodyPr>
            <a:noAutofit/>
          </a:bodyPr>
          <a:lstStyle>
            <a:lvl1pPr algn="ctr">
              <a:defRPr sz="5000" b="1">
                <a:solidFill>
                  <a:srgbClr val="1F4E7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A7326-52DC-40CA-B427-EA5A0355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3124201"/>
            <a:ext cx="11830050" cy="372427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571500" indent="-228600">
              <a:buFont typeface="Calibri" panose="020F0502020204030204" pitchFamily="34" charset="0"/>
              <a:buChar char="−"/>
              <a:defRPr b="1">
                <a:solidFill>
                  <a:srgbClr val="1F4E79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096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7694AF4-322C-4F15-80B8-A3555B0E9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A7326-52DC-40CA-B427-EA5A0355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2895600"/>
            <a:ext cx="11830050" cy="395287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571500" indent="-228600">
              <a:buFont typeface="Calibri" panose="020F0502020204030204" pitchFamily="34" charset="0"/>
              <a:buChar char="−"/>
              <a:defRPr b="1">
                <a:solidFill>
                  <a:srgbClr val="1F4E79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62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D3A7-164C-48FE-86EA-3DE47C32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6B4A6-07CF-46AE-A7DA-8BE344BEE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47C47-E942-48CA-AF9F-9F294DFC7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A028E-F41C-42B7-BD59-5ED6377C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9A48E-8496-41FD-B6D2-3ADB9D8B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461D8-2E8D-4439-BE6F-CF240DA7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85C35-9709-468D-94B7-7953DB4C8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72E9A-733F-4B57-9C3B-192CB212C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9E85A-C415-49D6-B2E1-375947401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A2806-BBF5-4533-BE9D-A3DCE0B1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D26D5-2914-4DAF-B761-45DE6296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2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2645-5BB8-4370-A1A4-700CB846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C5DFE-7613-4AB5-A3C9-D9C34F8EC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72155-499C-4643-B829-3EB2D731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38D58-A083-41A4-BC04-0BE54B1F0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23369A-CD4F-4136-8F3C-6E9951B1C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9F778A-9CE4-4245-8B8A-AEAA1D7F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40A45B-5C37-49E9-ADF1-1295278DA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7EE98-4967-48A4-8532-2C7ED6B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9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CD05-C541-45AD-ADF9-54BE3F11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8E2FB-FAB1-40B1-8996-E0DFD53A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90B38-217A-4286-9B07-96702BFDE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6E090-4925-411F-941C-1C48D086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9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CF2F3-20FD-4ADF-AC16-D5DFC48F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DE55C-68F5-4DB4-B156-B31BDCFD3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6612A-B1DF-4D18-AE38-1FE3E39E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3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A100-32C7-4B22-82C0-B703F167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D60F5-B3C9-4720-A811-805F83E44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83091-4F78-4D96-954B-224AFC1F4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3F0CA-7FAA-46EA-B523-B2A1D43D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0F270-93F0-4CBE-9AFD-C1B371CB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7D99C-FDFF-4B6D-9082-F8FF33D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27D2E-5F61-41E9-9C48-FD6A7369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DD92A-5ABB-479B-8FC1-5B808BA03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3F784-FDBA-4E2E-8D24-4CA359E07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4C862-EB93-48C3-87F5-FFB039A1F31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AA364-936A-4F59-B13F-2A560E194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92C82-DB44-4657-8BD9-15D1E0BE3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1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6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B6E05246-42C9-4FD4-8984-635C890DB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/>
          <a:stretch/>
        </p:blipFill>
        <p:spPr>
          <a:xfrm>
            <a:off x="1476375" y="0"/>
            <a:ext cx="926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06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AE4DBB9-8998-4E3F-9A22-38DCBC8FE1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"/>
          <a:stretch/>
        </p:blipFill>
        <p:spPr>
          <a:xfrm>
            <a:off x="1419225" y="0"/>
            <a:ext cx="937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96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28538D51-7002-463D-B10A-291AED7B5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b="1418"/>
          <a:stretch/>
        </p:blipFill>
        <p:spPr>
          <a:xfrm>
            <a:off x="1419224" y="0"/>
            <a:ext cx="9391651" cy="68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42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B4C48E9D-8FA0-4C3E-A06C-CB659F90A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1504948" y="-2"/>
            <a:ext cx="9189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8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5C658342-8681-433A-9840-25B77E128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/>
          <a:stretch/>
        </p:blipFill>
        <p:spPr>
          <a:xfrm>
            <a:off x="1514475" y="0"/>
            <a:ext cx="9182100" cy="686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8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AE4DBB9-8998-4E3F-9A22-38DCBC8FE1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"/>
          <a:stretch/>
        </p:blipFill>
        <p:spPr>
          <a:xfrm>
            <a:off x="1419225" y="0"/>
            <a:ext cx="937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36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9E843894-4776-4DDF-BCBE-3DABE718A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/>
          <a:stretch/>
        </p:blipFill>
        <p:spPr>
          <a:xfrm>
            <a:off x="1476374" y="0"/>
            <a:ext cx="9272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04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EB8227-4E7C-4B29-9961-996C10017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/>
          <a:stretch/>
        </p:blipFill>
        <p:spPr>
          <a:xfrm>
            <a:off x="1504950" y="0"/>
            <a:ext cx="9210675" cy="68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16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94D27F3-1F58-4FEC-B9ED-EEFE172CE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/>
          <a:stretch/>
        </p:blipFill>
        <p:spPr>
          <a:xfrm>
            <a:off x="1438274" y="0"/>
            <a:ext cx="9319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51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BBA1-C3E8-4571-A73C-F1970E03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Lesson About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930D-2ECA-4A27-8B35-B2D1E80FC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early church believed in prayer (Acts 2:42; 4:31; 13:3; 14:23; 20:36; 21:5)</a:t>
            </a:r>
            <a:endParaRPr lang="en-US" sz="4000" dirty="0"/>
          </a:p>
          <a:p>
            <a:r>
              <a:rPr lang="en-US" dirty="0"/>
              <a:t>The church had a prayer meeting…with many members…in the middle of night…at a member’s home…engaging in constant prayer (12:5, 12; Jas. 5:16; Phil. 4:6)</a:t>
            </a:r>
            <a:endParaRPr lang="en-US" sz="4000" dirty="0"/>
          </a:p>
          <a:p>
            <a:r>
              <a:rPr lang="en-US" dirty="0"/>
              <a:t>Peter knew where to go in the middle of the night (Rom. 15:7; 12:13b; 3 John 5-8)</a:t>
            </a:r>
            <a:endParaRPr lang="en-US" sz="4000" dirty="0"/>
          </a:p>
          <a:p>
            <a:r>
              <a:rPr lang="en-US" dirty="0"/>
              <a:t>Our homes influence our children (12:12+13:5+2 Tim. 4:11; cf. Matt. 21:13)</a:t>
            </a:r>
            <a:endParaRPr lang="en-US" sz="4000" dirty="0"/>
          </a:p>
          <a:p>
            <a:r>
              <a:rPr lang="en-US" dirty="0"/>
              <a:t>We must do more than pray! We must believe in the power of prayer (12:14-16; cf. 1 John 3:22; John 15:7; Eph. 3:20-21)! </a:t>
            </a:r>
            <a:endParaRPr lang="en-US" sz="4000" dirty="0"/>
          </a:p>
          <a:p>
            <a:r>
              <a:rPr lang="en-US" dirty="0"/>
              <a:t>The church that prays together grows together (12:24)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96367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EB8227-4E7C-4B29-9961-996C10017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/>
          <a:stretch/>
        </p:blipFill>
        <p:spPr>
          <a:xfrm>
            <a:off x="1504950" y="0"/>
            <a:ext cx="9210675" cy="68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84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BBA1-C3E8-4571-A73C-F1970E03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Lesson About Peace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930D-2ECA-4A27-8B35-B2D1E80FC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Peter was at complete peace in his relationship with God (12:6)</a:t>
            </a:r>
            <a:endParaRPr lang="en-US" sz="4000" dirty="0"/>
          </a:p>
          <a:p>
            <a:r>
              <a:rPr lang="en-US" dirty="0"/>
              <a:t>Impending death did not rattle his faith (Psa. 23:4; 2 Tim. 4:17; Phil. 1:21-23)</a:t>
            </a:r>
            <a:endParaRPr lang="en-US" sz="4000" dirty="0"/>
          </a:p>
          <a:p>
            <a:r>
              <a:rPr lang="en-US" dirty="0"/>
              <a:t>Horrible circumstances did not rob his peace (Col. 3:15; Prov. 14:26)</a:t>
            </a:r>
            <a:endParaRPr lang="en-US" sz="4000" dirty="0"/>
          </a:p>
          <a:p>
            <a:r>
              <a:rPr lang="en-US" dirty="0"/>
              <a:t>Trusting God implicitly leads to a lifetime of peace (Phil. 4:4-7; Rom. 5:1)</a:t>
            </a:r>
            <a:endParaRPr lang="en-US" sz="4000" dirty="0"/>
          </a:p>
          <a:p>
            <a:r>
              <a:rPr lang="en-US" dirty="0"/>
              <a:t>Sometimes the reality of God’s blessings are too good to be true (12:9-11; John 10:10; Eph. 1:3; 2 Pet. 1:11)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91785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BBA1-C3E8-4571-A73C-F1970E03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Lesson About Providence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930D-2ECA-4A27-8B35-B2D1E80FC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took care of Peter, because He takes care of His people </a:t>
            </a:r>
            <a:br>
              <a:rPr lang="en-US" dirty="0"/>
            </a:br>
            <a:r>
              <a:rPr lang="en-US" dirty="0"/>
              <a:t>(12:17, 11; cf. 1 Pet. 3:12; Eph. 3:20-21; Rom. 8:28; Isa. 41:10; Heb. 13:5-6)</a:t>
            </a:r>
            <a:endParaRPr lang="en-US" sz="4000" dirty="0"/>
          </a:p>
          <a:p>
            <a:r>
              <a:rPr lang="en-US" dirty="0"/>
              <a:t>God took care of the church, because He takes care of His church</a:t>
            </a:r>
            <a:br>
              <a:rPr lang="en-US" dirty="0"/>
            </a:br>
            <a:r>
              <a:rPr lang="en-US" dirty="0"/>
              <a:t>(12:1+24; cf. Matt. 16:18b; Rev. 3:11-12)</a:t>
            </a:r>
            <a:endParaRPr lang="en-US" sz="4000" dirty="0"/>
          </a:p>
          <a:p>
            <a:r>
              <a:rPr lang="en-US" dirty="0"/>
              <a:t>God “took care” of Herod, because He “takes care” of His enemies</a:t>
            </a:r>
            <a:br>
              <a:rPr lang="en-US" dirty="0"/>
            </a:br>
            <a:r>
              <a:rPr lang="en-US" dirty="0"/>
              <a:t>(12:1-4+23; cf. Gal. 6:7; 2 Pet. 2:9; Jer. 20:11; 17:18; Psa. 25:2)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89795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29DC5-C022-4F99-B593-5FC778A7A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2463800"/>
            <a:ext cx="9169401" cy="4384675"/>
          </a:xfrm>
        </p:spPr>
        <p:txBody>
          <a:bodyPr>
            <a:normAutofit/>
          </a:bodyPr>
          <a:lstStyle/>
          <a:p>
            <a:r>
              <a:rPr lang="en-US" sz="3200" dirty="0"/>
              <a:t>Believe Jesus is God’s Son – John 8:24</a:t>
            </a:r>
          </a:p>
          <a:p>
            <a:r>
              <a:rPr lang="en-US" sz="3200" dirty="0"/>
              <a:t>Repent of your sins and turn to God – 2 Peter 3:9</a:t>
            </a:r>
          </a:p>
          <a:p>
            <a:r>
              <a:rPr lang="en-US" sz="3200" dirty="0"/>
              <a:t>Confess your faith in Jesus Christ – Matthew 16:16</a:t>
            </a:r>
          </a:p>
          <a:p>
            <a:r>
              <a:rPr lang="en-US" sz="3200" dirty="0"/>
              <a:t>Be immersed into Christ – Mark 16:16</a:t>
            </a:r>
          </a:p>
          <a:p>
            <a:pPr lvl="1"/>
            <a:r>
              <a:rPr lang="en-US" sz="2800" dirty="0"/>
              <a:t>God will forgive all of your sins – Acts 2:38</a:t>
            </a:r>
          </a:p>
          <a:p>
            <a:pPr lvl="1"/>
            <a:r>
              <a:rPr lang="en-US" sz="2800" dirty="0"/>
              <a:t>God will add you to His church – Acts 2:47</a:t>
            </a:r>
          </a:p>
          <a:p>
            <a:pPr lvl="1"/>
            <a:r>
              <a:rPr lang="en-US" sz="2800" dirty="0"/>
              <a:t>God will register you in heaven – Hebrews 12:23</a:t>
            </a:r>
          </a:p>
          <a:p>
            <a:r>
              <a:rPr lang="en-US" sz="3200" dirty="0"/>
              <a:t>Serve Him faithfully – 1 Corinthians 15:58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1544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ns face in a room&#10;&#10;Description automatically generated">
            <a:extLst>
              <a:ext uri="{FF2B5EF4-FFF2-40B4-BE49-F238E27FC236}">
                <a16:creationId xmlns:a16="http://schemas.microsoft.com/office/drawing/2014/main" id="{8012757B-1257-49D4-BE2B-7DCF69F7A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072"/>
          <a:stretch/>
        </p:blipFill>
        <p:spPr>
          <a:xfrm>
            <a:off x="1457324" y="0"/>
            <a:ext cx="9305926" cy="68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69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FC1B0D46-6336-41E7-96C6-5352CC81C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/>
          <a:stretch/>
        </p:blipFill>
        <p:spPr>
          <a:xfrm>
            <a:off x="1524000" y="0"/>
            <a:ext cx="9177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92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ns face&#10;&#10;Description automatically generated">
            <a:extLst>
              <a:ext uri="{FF2B5EF4-FFF2-40B4-BE49-F238E27FC236}">
                <a16:creationId xmlns:a16="http://schemas.microsoft.com/office/drawing/2014/main" id="{648B4466-E802-493E-B29B-DEFA9F88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5" t="28734"/>
          <a:stretch/>
        </p:blipFill>
        <p:spPr>
          <a:xfrm>
            <a:off x="1885949" y="0"/>
            <a:ext cx="8435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38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B4C48E9D-8FA0-4C3E-A06C-CB659F90A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1504948" y="-2"/>
            <a:ext cx="9189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72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n animal&#10;&#10;Description automatically generated">
            <a:extLst>
              <a:ext uri="{FF2B5EF4-FFF2-40B4-BE49-F238E27FC236}">
                <a16:creationId xmlns:a16="http://schemas.microsoft.com/office/drawing/2014/main" id="{7634FEA2-4A89-4740-B709-91FFFA1E9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b="28388"/>
          <a:stretch/>
        </p:blipFill>
        <p:spPr>
          <a:xfrm>
            <a:off x="1276349" y="0"/>
            <a:ext cx="9669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82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29503C0E-6C9A-4B33-ADFB-FE0B4228B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/>
          <a:stretch/>
        </p:blipFill>
        <p:spPr>
          <a:xfrm>
            <a:off x="1428749" y="0"/>
            <a:ext cx="9343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4220BA0-0FFC-4B11-802E-D628EEE74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1418"/>
          <a:stretch/>
        </p:blipFill>
        <p:spPr>
          <a:xfrm>
            <a:off x="1562100" y="0"/>
            <a:ext cx="9086850" cy="68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6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331</Words>
  <Application>Microsoft Office PowerPoint</Application>
  <PresentationFormat>Widescreen</PresentationFormat>
  <Paragraphs>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Lesson About Prayer</vt:lpstr>
      <vt:lpstr>A Lesson About Peace</vt:lpstr>
      <vt:lpstr>A Lesson About Providence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13</cp:revision>
  <dcterms:created xsi:type="dcterms:W3CDTF">2019-09-08T19:49:48Z</dcterms:created>
  <dcterms:modified xsi:type="dcterms:W3CDTF">2019-09-08T21:42:00Z</dcterms:modified>
</cp:coreProperties>
</file>