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7"/>
  </p:notesMasterIdLst>
  <p:sldIdLst>
    <p:sldId id="1440" r:id="rId2"/>
    <p:sldId id="1872" r:id="rId3"/>
    <p:sldId id="2151" r:id="rId4"/>
    <p:sldId id="2152" r:id="rId5"/>
    <p:sldId id="2135" r:id="rId6"/>
    <p:sldId id="2111" r:id="rId7"/>
    <p:sldId id="2134" r:id="rId8"/>
    <p:sldId id="2136" r:id="rId9"/>
    <p:sldId id="2137" r:id="rId10"/>
    <p:sldId id="2138" r:id="rId11"/>
    <p:sldId id="2144" r:id="rId12"/>
    <p:sldId id="2139" r:id="rId13"/>
    <p:sldId id="2140" r:id="rId14"/>
    <p:sldId id="2122" r:id="rId15"/>
    <p:sldId id="2133" r:id="rId16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84" userDrawn="1">
          <p15:clr>
            <a:srgbClr val="A4A3A4"/>
          </p15:clr>
        </p15:guide>
        <p15:guide id="2" pos="388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1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668" autoAdjust="0"/>
    <p:restoredTop sz="94507" autoAdjust="0"/>
  </p:normalViewPr>
  <p:slideViewPr>
    <p:cSldViewPr snapToGrid="0">
      <p:cViewPr varScale="1">
        <p:scale>
          <a:sx n="104" d="100"/>
          <a:sy n="104" d="100"/>
        </p:scale>
        <p:origin x="294" y="102"/>
      </p:cViewPr>
      <p:guideLst>
        <p:guide orient="horz" pos="2184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1315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94908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85732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564503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1648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784749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5119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017912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200808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839512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5117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45449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783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020358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78136" y="4306679"/>
            <a:ext cx="5425086" cy="4080011"/>
          </a:xfrm>
          <a:prstGeom prst="rect">
            <a:avLst/>
          </a:prstGeom>
        </p:spPr>
        <p:txBody>
          <a:bodyPr spcFirstLastPara="1" wrap="square" lIns="90538" tIns="90538" rIns="90538" bIns="9053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68300" y="679450"/>
            <a:ext cx="6043613" cy="34004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12410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86238" y="385367"/>
            <a:ext cx="11430000" cy="16717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r>
              <a:rPr lang="en-US" sz="5400" b="1" dirty="0"/>
              <a:t>PRESS ON:</a:t>
            </a:r>
            <a:br>
              <a:rPr lang="en-US" sz="5400" b="1" dirty="0"/>
            </a:br>
            <a:r>
              <a:rPr lang="en-US" sz="5400" b="1" dirty="0"/>
              <a:t>To Become a Stronger Leader</a:t>
            </a: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sz="3200" dirty="0"/>
              <a:t>1 Tim. 4:10-16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34265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overlook your ability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time to be holy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Meditate on these things; 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give yourself entirely to them, that your progress may be evident to all. </a:t>
              </a:r>
              <a:endPara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250249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38985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overlook your ability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time to be holy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yourself totally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give yourself entirely 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them, that your progress may be evident to all. </a:t>
              </a:r>
              <a:endParaRPr lang="en-US" sz="22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22006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43704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overlook your ability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time to be holy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yourself totally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to self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Take heed to yourself 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24162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4842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overlook your ability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time to be holy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yourself totally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to self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Never quit, you can save others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Continue in them, for in doing this you will save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919933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12955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Text—1 Tim. 4:10-16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to this end we both labor and suffer reproach, because we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trust in the living God,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who is the Savior of all men, especially of those who believe.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These things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command and teach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Let no one despise your youth, but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the believers in word, in conduct, in love, in spirit, in faith, in purity.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Till I come,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to exhortation,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doctrine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Do not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neglect the gift that is in you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which was given to you by prophecy with the laying on of the hands of the eldership.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Meditate on these things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yourself entirely to them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that your progress may be evident to all.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Take heed to yourself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to the doctrine.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Continue in them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for in doing this </a:t>
            </a:r>
            <a:r>
              <a:rPr 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will save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both yourself and those who hear you. </a:t>
            </a:r>
          </a:p>
        </p:txBody>
      </p:sp>
    </p:spTree>
    <p:extLst>
      <p:ext uri="{BB962C8B-B14F-4D97-AF65-F5344CB8AC3E}">
        <p14:creationId xmlns:p14="http://schemas.microsoft.com/office/powerpoint/2010/main" val="1829683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dirty="0"/>
              <a:t>Becoming a Leader for Christ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8:24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10:9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Rom. 6:3-4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Church, His Kingdom, His Family, His One Body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140265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Text—1 Tim. 4:10-16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540775" y="1612717"/>
            <a:ext cx="1093347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10  For to this end we both labor and suffer reproach, because we trust in the living God, who is the Savior of all men, especially of those who believe.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11  These things command and teach.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12  Let no one despise your youth, but be an example to the believers in word, in conduct, in love, in spirit, in faith, in purity.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13  Till I come, give attention to reading, to exhortation, to doctrine.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14  Do not neglect the gift that is in you, which was given to you by prophecy with the laying on of the hands of the eldership.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15  Meditate on these things; give yourself entirely to them, that your progress may be evident to all. </a:t>
            </a:r>
          </a:p>
          <a:p>
            <a:pPr algn="just"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16  Take heed to yourself and to the doctrine. Continue in them, for in doing this you will save both yourself and those who hear you. </a:t>
            </a:r>
          </a:p>
        </p:txBody>
      </p:sp>
    </p:spTree>
    <p:extLst>
      <p:ext uri="{BB962C8B-B14F-4D97-AF65-F5344CB8AC3E}">
        <p14:creationId xmlns:p14="http://schemas.microsoft.com/office/powerpoint/2010/main" val="37255034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1132" y="1635829"/>
            <a:ext cx="9911500" cy="4190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timely lesson for each of us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destiny and that of PBL depends of leaders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grow we must set specific goals, aspirations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 every person is a good leader, but every person is a leader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Many great leaders throughout the Bible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 molded Timothy, his son in the faith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principles he used should be our principles</a:t>
            </a:r>
          </a:p>
          <a:p>
            <a:pPr marL="342900" indent="-342900">
              <a:spcAft>
                <a:spcPts val="10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6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 are a leader! Be a strong one!</a:t>
            </a:r>
          </a:p>
        </p:txBody>
      </p:sp>
      <p:sp>
        <p:nvSpPr>
          <p:cNvPr id="12" name="Google Shape;86;p14">
            <a:extLst>
              <a:ext uri="{FF2B5EF4-FFF2-40B4-BE49-F238E27FC236}">
                <a16:creationId xmlns:a16="http://schemas.microsoft.com/office/drawing/2014/main" id="{B4F6A453-B533-4EAD-A9C2-95BABA830E3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949677" y="452284"/>
            <a:ext cx="8843615" cy="1151204"/>
          </a:xfrm>
        </p:spPr>
        <p:txBody>
          <a:bodyPr/>
          <a:lstStyle/>
          <a:p>
            <a:pPr lvl="0" algn="ctr"/>
            <a:r>
              <a:rPr lang="en-US" sz="4000" dirty="0">
                <a:solidFill>
                  <a:srgbClr val="FFFF00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Introduction</a:t>
            </a:r>
          </a:p>
        </p:txBody>
      </p:sp>
    </p:spTree>
    <p:extLst>
      <p:ext uri="{BB962C8B-B14F-4D97-AF65-F5344CB8AC3E}">
        <p14:creationId xmlns:p14="http://schemas.microsoft.com/office/powerpoint/2010/main" val="4204989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56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001188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1066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trust in the living God,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28304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15388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100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2010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be an example 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77951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2482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  <a:endParaRPr lang="en-US" altLang="en-US" sz="2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give attention to reading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Do not neglect the gift that is in you,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38504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E980009D-6C36-4D86-9B47-A8E93161D6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8849" y="1335780"/>
            <a:ext cx="4572582" cy="295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Aft>
                <a:spcPts val="1000"/>
              </a:spcAft>
            </a:pPr>
            <a:r>
              <a:rPr lang="en-US" altLang="en-US" sz="31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Paul’s Molding of Timothy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Make God part of your plan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Clearly state your principles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an example</a:t>
            </a: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Give attention to reading</a:t>
            </a:r>
            <a:endParaRPr lang="en-US" altLang="en-US" sz="2400" b="1" dirty="0">
              <a:solidFill>
                <a:srgbClr val="FFFF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altLang="en-US" sz="2400" b="1" dirty="0">
                <a:solidFill>
                  <a:srgbClr val="FFFF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 not overlook your ability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3CF434D-DAB2-4529-BDDD-304C8D1C9D43}"/>
              </a:ext>
            </a:extLst>
          </p:cNvPr>
          <p:cNvGrpSpPr/>
          <p:nvPr/>
        </p:nvGrpSpPr>
        <p:grpSpPr>
          <a:xfrm>
            <a:off x="5102943" y="167148"/>
            <a:ext cx="6690853" cy="6577885"/>
            <a:chOff x="5191431" y="167148"/>
            <a:chExt cx="6690853" cy="6577885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3D02BBC-7F91-4506-BB46-1DE70768E8B6}"/>
                </a:ext>
              </a:extLst>
            </p:cNvPr>
            <p:cNvSpPr/>
            <p:nvPr/>
          </p:nvSpPr>
          <p:spPr>
            <a:xfrm>
              <a:off x="5191431" y="1671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84FD3E64-9A0F-4BD0-ADDB-AFE06BD9A6EB}"/>
                </a:ext>
              </a:extLst>
            </p:cNvPr>
            <p:cNvSpPr/>
            <p:nvPr/>
          </p:nvSpPr>
          <p:spPr>
            <a:xfrm>
              <a:off x="5343831" y="31954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05F193F-791E-46B3-A308-EAB4D7D0EDEE}"/>
                </a:ext>
              </a:extLst>
            </p:cNvPr>
            <p:cNvSpPr/>
            <p:nvPr/>
          </p:nvSpPr>
          <p:spPr>
            <a:xfrm>
              <a:off x="5191431" y="6420568"/>
              <a:ext cx="6538453" cy="32446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9947BB4-D772-4CD7-9825-54197E9BD845}"/>
                </a:ext>
              </a:extLst>
            </p:cNvPr>
            <p:cNvSpPr txBox="1"/>
            <p:nvPr/>
          </p:nvSpPr>
          <p:spPr>
            <a:xfrm>
              <a:off x="5309418" y="281984"/>
              <a:ext cx="6539045" cy="6155531"/>
            </a:xfrm>
            <a:prstGeom prst="rect">
              <a:avLst/>
            </a:prstGeom>
            <a:noFill/>
            <a:ln w="38100"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10  For to this end we both labor and suffer reproach, because we trust in the living God, who is the Savior of all men, especially of those who believe.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11  These things command and teach.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12  Let no one despise your youth, but be an example to the believers in word, in conduct, in love, in spirit, in faith, in purity.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13  Till I come, give attention to reading, to exhortation, to doctrine.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14  </a:t>
              </a:r>
              <a:r>
                <a:rPr lang="en-US" sz="2200" b="1" dirty="0">
                  <a:solidFill>
                    <a:srgbClr val="FFFF0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Do not neglect the gift that is in you</a:t>
              </a:r>
              <a:r>
                <a:rPr lang="en-US" sz="2200" b="1" dirty="0">
                  <a:solidFill>
                    <a:schemeClr val="bg1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, which was given to you by prophecy with the laying on of the hands of the eldership.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15  Meditate on these things; give yourself entirely to them, that your progress may be evident to all. </a:t>
              </a:r>
            </a:p>
            <a:p>
              <a:pPr algn="just">
                <a:spcAft>
                  <a:spcPts val="400"/>
                </a:spcAft>
              </a:pPr>
              <a:r>
                <a:rPr lang="en-US" sz="22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  16  Take heed to yourself and to the doctrine. Continue in them, for in doing this you will save both yourself and those who hear you.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9786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363</Words>
  <Application>Microsoft Office PowerPoint</Application>
  <PresentationFormat>Widescreen</PresentationFormat>
  <Paragraphs>159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Cambria</vt:lpstr>
      <vt:lpstr>Office Theme</vt:lpstr>
      <vt:lpstr>PRESS ON: To Become a Stronger Leader</vt:lpstr>
      <vt:lpstr>Text—1 Tim. 4:10-16</vt:lpstr>
      <vt:lpstr>Introduction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Text—1 Tim. 4:10-16</vt:lpstr>
      <vt:lpstr>Becoming a Leader for Christ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323</cp:revision>
  <cp:lastPrinted>2019-09-01T12:39:28Z</cp:lastPrinted>
  <dcterms:modified xsi:type="dcterms:W3CDTF">2019-09-02T00:54:53Z</dcterms:modified>
</cp:coreProperties>
</file>