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1440" r:id="rId2"/>
    <p:sldId id="1872" r:id="rId3"/>
    <p:sldId id="2151" r:id="rId4"/>
    <p:sldId id="2152" r:id="rId5"/>
    <p:sldId id="2135" r:id="rId6"/>
    <p:sldId id="2111" r:id="rId7"/>
    <p:sldId id="2134" r:id="rId8"/>
    <p:sldId id="2136" r:id="rId9"/>
    <p:sldId id="2137" r:id="rId10"/>
    <p:sldId id="2138" r:id="rId11"/>
    <p:sldId id="2144" r:id="rId12"/>
    <p:sldId id="2139" r:id="rId13"/>
    <p:sldId id="2140" r:id="rId14"/>
    <p:sldId id="2122" r:id="rId15"/>
    <p:sldId id="2133" r:id="rId16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68" autoAdjust="0"/>
    <p:restoredTop sz="94507" autoAdjust="0"/>
  </p:normalViewPr>
  <p:slideViewPr>
    <p:cSldViewPr snapToGrid="0">
      <p:cViewPr varScale="1">
        <p:scale>
          <a:sx n="104" d="100"/>
          <a:sy n="104" d="100"/>
        </p:scale>
        <p:origin x="294" y="102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9490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57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6450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1648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8474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11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08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395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511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44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783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2035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241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PRESS ON:</a:t>
            </a:r>
            <a:br>
              <a:rPr lang="en-US" sz="5400" b="1" dirty="0"/>
            </a:br>
            <a:r>
              <a:rPr lang="en-US" sz="5400" b="1" dirty="0"/>
              <a:t>To Become a Stronger Leader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1 Tim. 4:10-16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342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overlook your ability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time to be holy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Meditate on these things; 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give yourself entirely to them, that your progress may be evident to all. </a:t>
              </a:r>
              <a:endPara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502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3898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overlook your ability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time to be holy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yourself totally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give yourself entirely 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them, that your progress may be evident to all. </a:t>
              </a:r>
              <a:endPara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200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overlook your ability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time to be holy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yourself totally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to self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Take heed to yourself 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162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4842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overlook your ability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time to be holy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yourself totally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to self</a:t>
            </a:r>
            <a:endParaRPr lang="en-US" alt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quit, you can save others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Continue in them, for in doing this you will save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199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12955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Text—1 Tim. 4:10-16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For to this end we both labor and suffer reproach, because we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in the living God,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who is the Savior of all men, especially of those who believe.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These things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command and teach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Let no one despise your youth, but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believers in word, in conduct, in love, in spirit, in faith, in purity.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Till I come,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to exhortation,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doctrine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Do not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neglect the gift that is in you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was given to you by prophecy with the laying on of the hands of the eldership.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Meditate on these things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yourself entirely to them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your progress may be evident to all.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heed to yourself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to the doctrine.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in them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for in doing this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save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 yourself and those who hear you. </a:t>
            </a:r>
          </a:p>
        </p:txBody>
      </p:sp>
    </p:spTree>
    <p:extLst>
      <p:ext uri="{BB962C8B-B14F-4D97-AF65-F5344CB8AC3E}">
        <p14:creationId xmlns:p14="http://schemas.microsoft.com/office/powerpoint/2010/main" val="1829683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Becoming a Leader for Christ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8:24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Rom. 6:3-4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0265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Text—1 Tim. 4:10-16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10  For to this end we both labor and suffer reproach, because we trust in the living God, who is the Savior of all men, especially of those who believe.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11  These things command and teach.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Let no one despise your youth, but be an example to the believers in word, in conduct, in love, in spirit, in faith, in purity.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Till I come, give attention to reading, to exhortation, to doctrine.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Do not neglect the gift that is in you, which was given to you by prophecy with the laying on of the hands of the eldership.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Meditate on these things; give yourself entirely to them, that your progress may be evident to all. </a:t>
            </a:r>
          </a:p>
          <a:p>
            <a:pPr algn="just">
              <a:spcAft>
                <a:spcPts val="4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Take heed to yourself and to the doctrine. Continue in them, for in doing this you will save both yourself and those who hear you. </a:t>
            </a: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132" y="1635829"/>
            <a:ext cx="9911500" cy="4190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timely lesson for each of us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destiny and that of PBL depends of leaders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grow we must set specific goals, aspirations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every person is a good leader, but every person is a leader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great leaders throughout the Bible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molded Timothy, his son in the faith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principles he used should be our principles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a leader! Be a strong one!</a:t>
            </a:r>
          </a:p>
        </p:txBody>
      </p:sp>
      <p:sp>
        <p:nvSpPr>
          <p:cNvPr id="12" name="Google Shape;86;p14">
            <a:extLst>
              <a:ext uri="{FF2B5EF4-FFF2-40B4-BE49-F238E27FC236}">
                <a16:creationId xmlns:a16="http://schemas.microsoft.com/office/drawing/2014/main" id="{B4F6A453-B533-4EAD-A9C2-95BABA830E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49677" y="452284"/>
            <a:ext cx="8843615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20498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011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106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trust in the living God,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8304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2010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 an example 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795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248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give attention to reading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Do not neglect the gift that is in you,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8504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335780"/>
            <a:ext cx="4572582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1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Paul’s Molding of Timothy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God part of your plan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Clearly state your principles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 example</a:t>
            </a: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attention to reading</a:t>
            </a:r>
            <a:endParaRPr lang="en-US" alt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overlook your ability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1555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10  For to this end we both labor and suffer reproach, because we trust in the living God, who is the Savior of all men, especially of those who believe.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11  These things command and teach.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12  Let no one despise your youth, but be an example to the believers in word, in conduct, in love, in spirit, in faith, in purity.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13  Till I come, give attention to reading, to exhortation, to doctrine.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14 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Do not neglect the gift that is in you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which was given to you by prophecy with the laying on of the hands of the eldership.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15  Meditate on these things; give yourself entirely to them, that your progress may be evident to all. </a:t>
              </a:r>
            </a:p>
            <a:p>
              <a:pPr algn="just">
                <a:spcAft>
                  <a:spcPts val="400"/>
                </a:spcAft>
              </a:pPr>
              <a:r>
                <a:rPr lang="en-US" sz="2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16  Take heed to yourself and to the doctrine. Continue in them, for in doing this you will save both yourself and those who hear you.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786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363</Words>
  <Application>Microsoft Office PowerPoint</Application>
  <PresentationFormat>Widescreen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Office Theme</vt:lpstr>
      <vt:lpstr>PRESS ON: To Become a Stronger Leader</vt:lpstr>
      <vt:lpstr>Text—1 Tim. 4:10-16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Text—1 Tim. 4:10-16</vt:lpstr>
      <vt:lpstr>Becoming a Leader for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323</cp:revision>
  <cp:lastPrinted>2019-09-01T12:39:28Z</cp:lastPrinted>
  <dcterms:modified xsi:type="dcterms:W3CDTF">2019-09-02T00:54:53Z</dcterms:modified>
</cp:coreProperties>
</file>