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1440" r:id="rId2"/>
    <p:sldId id="1872" r:id="rId3"/>
    <p:sldId id="2111" r:id="rId4"/>
    <p:sldId id="2115" r:id="rId5"/>
    <p:sldId id="2120" r:id="rId6"/>
    <p:sldId id="2017" r:id="rId7"/>
    <p:sldId id="2113" r:id="rId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68" autoAdjust="0"/>
    <p:restoredTop sz="94507" autoAdjust="0"/>
  </p:normalViewPr>
  <p:slideViewPr>
    <p:cSldViewPr snapToGrid="0">
      <p:cViewPr varScale="1">
        <p:scale>
          <a:sx n="68" d="100"/>
          <a:sy n="68" d="100"/>
        </p:scale>
        <p:origin x="546" y="6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44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6885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336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652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Jesus Makes Everything Special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Luke 8:43-48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Text—Luke 8:43-48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43  Now a woman, having a flow of blood for twelve years, who had spent all her livelihood on physicians and could not be healed by any, </a:t>
            </a:r>
          </a:p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came from behind and touched the border of His garment. And immediately her flow of blood stopped. </a:t>
            </a:r>
          </a:p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And Jesus said, "Who touched Me?" When all denied it, Peter and those with him said, "Master, the multitudes throng and press You, and You say, 'Who touched Me?' " </a:t>
            </a:r>
          </a:p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But Jesus said, "Somebody touched Me, for I perceived power going out from Me." </a:t>
            </a:r>
          </a:p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Now when the woman saw that she was not hidden, she came trembling; and falling down before Him, she declared to Him in the presence of all the people the reason she had touched Him and how she was healed immediately. </a:t>
            </a:r>
          </a:p>
          <a:p>
            <a:pPr algn="just">
              <a:spcAft>
                <a:spcPts val="600"/>
              </a:spcAft>
            </a:pP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And He said to her, "Daughter, be of good cheer; your faith has made you well. Go in peace." </a:t>
            </a: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611084"/>
            <a:ext cx="4572582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Facts About the Woman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 for twelve years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Spent all her livelihood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Many physicians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better, but worse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hindered by the multitudes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Approached from behind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2940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43  Now a woman, having a flow of blood for twelve years, who had spent all her livelihood on physicians and could not be healed by any,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44  came from behind and touched the border of His garment. And immediately her flow of blood stopped.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45  And Jesus said, "Who touched Me?" When all denied it, Peter and those with him said, "Master, the multitudes throng and press You, and You say, 'Who touched Me?' 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46  But Jesus said, "Somebody touched Me, for I perceived power going out from Me."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47  Now when the woman saw that she was not hidden, she came trembling; and falling down before Him, she declared to Him in the presence of all the people the reason she had touched Him and how she was healed immediately.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48  And He said to her, "Daughter, be of good cheer; your faith has made you well. Go in peace."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611084"/>
            <a:ext cx="4572582" cy="44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of the Woman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Recognized her hopelessness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I may but touch . . .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hem of His garment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Immediately cured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Told others of her deliverance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Saved by her faith  - active faith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Led others to do the same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FBC50-7C5D-44E1-9C91-9C1112E2020B}"/>
              </a:ext>
            </a:extLst>
          </p:cNvPr>
          <p:cNvGrpSpPr/>
          <p:nvPr/>
        </p:nvGrpSpPr>
        <p:grpSpPr>
          <a:xfrm>
            <a:off x="5132439" y="167148"/>
            <a:ext cx="6690853" cy="6577885"/>
            <a:chOff x="5191431" y="167148"/>
            <a:chExt cx="6690853" cy="657788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3916EF-7603-4E5C-A0E3-6B244D21C235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E44C645-BBE6-400F-9189-FB7103CBF28C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40DC2F1-1F0D-4611-BEC0-B1057F318EC7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0AA3DAD-44FD-4C89-92E7-32D5CD80101D}"/>
                </a:ext>
              </a:extLst>
            </p:cNvPr>
            <p:cNvSpPr txBox="1"/>
            <p:nvPr/>
          </p:nvSpPr>
          <p:spPr>
            <a:xfrm>
              <a:off x="5279922" y="281984"/>
              <a:ext cx="6539045" cy="62940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43  Now a woman, having a flow of blood for twelve years, who had spent all her livelihood on physicians and could not be healed by any,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44  came from behind and touched the border of His garment. And immediately her flow of blood stopped.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45  And Jesus said, "Who touched Me?" When all denied it, Peter and those with him said, "Master, the multitudes throng and press You, and You say, 'Who touched Me?' 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46  But Jesus said, "Somebody touched Me, for I perceived power going out from Me."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47  Now when the woman saw that she was not hidden, she came trembling; and falling down before Him, she declared to Him in the presence of all the people the reason she had touched Him and how she was healed immediately.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48  And He said to her, "Daughter, be of good cheer; your faith has made you well. Go in peace."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63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611084"/>
            <a:ext cx="4572582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From the Woman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garments may be the same, until we include His garment</a:t>
            </a:r>
          </a:p>
          <a:p>
            <a:pPr marL="285750" indent="-285750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books may be the same, until we include His book</a:t>
            </a:r>
          </a:p>
          <a:p>
            <a:pPr marL="285750" indent="-285750" algn="just"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lifestyles may be the same, until we include His lifestyle</a:t>
            </a:r>
          </a:p>
          <a:p>
            <a:pPr marL="285750" indent="-285750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worship may be the same, until we include His worship</a:t>
            </a:r>
          </a:p>
          <a:p>
            <a:pPr marL="285750" indent="-285750" algn="just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churches may be the same, until we include His church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89E07E-184E-418C-A9D7-5CD935038680}"/>
              </a:ext>
            </a:extLst>
          </p:cNvPr>
          <p:cNvGrpSpPr/>
          <p:nvPr/>
        </p:nvGrpSpPr>
        <p:grpSpPr>
          <a:xfrm>
            <a:off x="5181599" y="167148"/>
            <a:ext cx="6690853" cy="6577885"/>
            <a:chOff x="5191431" y="167148"/>
            <a:chExt cx="6690853" cy="657788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C72B3A1-0CBA-4EF5-8BF0-D80A68C7FFAF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3223D94-F1A4-440E-8503-DA755A59D9B8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2EF3B1C-875E-4FD5-8B74-9ED82C506BDC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0358664-9054-4EC4-A934-B7EBFAA60FF4}"/>
                </a:ext>
              </a:extLst>
            </p:cNvPr>
            <p:cNvSpPr txBox="1"/>
            <p:nvPr/>
          </p:nvSpPr>
          <p:spPr>
            <a:xfrm>
              <a:off x="5240594" y="281984"/>
              <a:ext cx="6539045" cy="62940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43  Now a woman, having a flow of blood for twelve years, who had spent all her livelihood on physicians and could not be healed by any,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44  came from behind and touched the border of His garment. And immediately her flow of blood stopped.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45  And Jesus said, "Who touched Me?" When all denied it, Peter and those with him said, "Master, the multitudes throng and press You, and You say, 'Who touched Me?' 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46  But Jesus said, "Somebody touched Me, for I perceived power going out from Me."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47  Now when the woman saw that she was not hidden, she came trembling; and falling down before Him, she declared to Him in the presence of all the people the reason she had touched Him and how she was healed immediately.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48  And He said to her, "Daughter, be of good cheer; your faith has made you well. Go in peace."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174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Let Jesus Make You Special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611084"/>
            <a:ext cx="4415267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Library of Congress</a:t>
            </a:r>
          </a:p>
          <a:p>
            <a:pPr algn="just">
              <a:spcBef>
                <a:spcPts val="1200"/>
              </a:spcBef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Library of Congress is the largest library in the world, with more than 115 million items on approximately 530 miles of bookshelves. The collections include some 17 million books, 2 million recordings, 12 million photographs, 4 million maps, and 50 million manuscripts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8732152-E363-4EDE-8565-0C9AC2859117}"/>
              </a:ext>
            </a:extLst>
          </p:cNvPr>
          <p:cNvGrpSpPr/>
          <p:nvPr/>
        </p:nvGrpSpPr>
        <p:grpSpPr>
          <a:xfrm>
            <a:off x="5122607" y="167148"/>
            <a:ext cx="6690853" cy="6577885"/>
            <a:chOff x="5191431" y="167148"/>
            <a:chExt cx="6690853" cy="657788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5FDD30-FAF8-4CFC-82FC-319DFAFEBE72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0F57B1-36D1-4955-B385-F0F3606159ED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E0789B-83C4-4BE6-80DC-4EB061A7DF56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43EEDB-D0FB-4835-86F4-9CA964BA318E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2940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43  Now a woman, having a flow of blood for twelve years, who had spent all her livelihood on physicians and could not be healed by any,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44  came from behind and touched the border of His garment. And immediately her flow of blood stopped.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45  And Jesus said, "Who touched Me?" When all denied it, Peter and those with him said, "Master, the multitudes throng and press You, and You say, 'Who touched Me?' 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46  But Jesus said, "Somebody touched Me, for I perceived power going out from Me."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47  Now when the woman saw that she was not hidden, she came trembling; and falling down before Him, she declared to Him in the presence of all the people the reason she had touched Him and how she was healed immediately. </a:t>
              </a:r>
            </a:p>
            <a:p>
              <a:pPr algn="just">
                <a:spcAft>
                  <a:spcPts val="600"/>
                </a:spcAft>
              </a:pPr>
              <a:r>
                <a:rPr lang="en-US" sz="21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48  And He said to her, "Daughter, be of good cheer; your faith has made you well. Go in peace."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910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223</Words>
  <Application>Microsoft Office PowerPoint</Application>
  <PresentationFormat>Widescreen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Jesus Makes Everything Special</vt:lpstr>
      <vt:lpstr>Text—Luke 8:43-48</vt:lpstr>
      <vt:lpstr>PowerPoint Presentation</vt:lpstr>
      <vt:lpstr>PowerPoint Presentation</vt:lpstr>
      <vt:lpstr>PowerPoint Presentation</vt:lpstr>
      <vt:lpstr>Let Jesus Make You Special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308</cp:revision>
  <cp:lastPrinted>2019-08-25T20:22:38Z</cp:lastPrinted>
  <dcterms:modified xsi:type="dcterms:W3CDTF">2019-08-26T14:02:00Z</dcterms:modified>
</cp:coreProperties>
</file>