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3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300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17BC5C-8F42-42F8-8BEA-1C7C456ECD4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1379E6D-63BE-4A86-88C0-7E2C1C85A35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11CFB64-3797-4451-AE3D-461FD58D3B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F04B3C-3A6E-4E31-BE0B-16219A5E24B7}" type="datetimeFigureOut">
              <a:rPr lang="en-US" smtClean="0"/>
              <a:t>8/25/2019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0EB2306-F167-47E5-8FA1-BAAA931765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E78DBF3-216F-49CF-A78D-6B6BAFDA79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46B1B6-9B41-43E4-A5A0-A7FD3EEC1D6B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 descr="Water next to the ocean&#10;&#10;Description automatically generated">
            <a:extLst>
              <a:ext uri="{FF2B5EF4-FFF2-40B4-BE49-F238E27FC236}">
                <a16:creationId xmlns:a16="http://schemas.microsoft.com/office/drawing/2014/main" id="{AF01AE05-9423-4E12-B798-A22BE4F8090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24911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1AB737-7106-4D4C-AF6F-7241DCCE86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FFA7820-68AC-42DC-A138-EAFE3FCD1F2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AB0BBFF-C5E8-4E7C-A9C2-AB1003902AA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E08FEBF-A6BD-46B9-88E3-AB25CDFA4B5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3F33434-460A-41CE-9C57-F936202C061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364B142-FC60-4E30-8DF9-839323EC33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F04B3C-3A6E-4E31-BE0B-16219A5E24B7}" type="datetimeFigureOut">
              <a:rPr lang="en-US" smtClean="0"/>
              <a:t>8/25/2019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F573AA0-EE30-4446-9280-B3FE8ED292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86DB07A-B55D-49E5-B2C3-F8CE7E7522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46B1B6-9B41-43E4-A5A0-A7FD3EEC1D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14849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0364BB-87A2-4D88-B9F6-2F5BA0180D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B930991-7F42-4A4B-A8F6-24631AA4F1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F04B3C-3A6E-4E31-BE0B-16219A5E24B7}" type="datetimeFigureOut">
              <a:rPr lang="en-US" smtClean="0"/>
              <a:t>8/25/2019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FE0E33F-1268-4C46-AFFE-01AA5428F5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8279014-E0E1-4D5B-87BF-4CB10490C5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46B1B6-9B41-43E4-A5A0-A7FD3EEC1D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959843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55A8E43-3BC2-43C3-84FA-5C6BC3A6EF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F04B3C-3A6E-4E31-BE0B-16219A5E24B7}" type="datetimeFigureOut">
              <a:rPr lang="en-US" smtClean="0"/>
              <a:t>8/25/2019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5BD9BB5-C76F-4E0E-9522-E3BB9CEFFD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7C6C568-F5DE-4A88-AA51-983CF574AA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46B1B6-9B41-43E4-A5A0-A7FD3EEC1D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668596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A95332-016A-4837-88B8-19DD89A8DF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33440A-8337-4C44-A2B6-3967BA96FB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3B4AA2F-76D4-4E4F-82B9-8BC94BE7496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4E2F9FE-0D87-4C9A-A820-EAC80C0A5B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F04B3C-3A6E-4E31-BE0B-16219A5E24B7}" type="datetimeFigureOut">
              <a:rPr lang="en-US" smtClean="0"/>
              <a:t>8/25/2019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051E2BE-FEFD-4AF9-848F-B94F6E60C2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185FCC5-8BD3-4199-802D-6084BF7C11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46B1B6-9B41-43E4-A5A0-A7FD3EEC1D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121692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A7A9B9-6408-4F3F-9E60-15BD76B975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AC93BCC-A3D8-4249-9684-5517DC2E1D8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2526661-7540-4B54-99E7-D2B61854AB5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476F7A0-6EFD-45CA-8B0D-5A531D723D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F04B3C-3A6E-4E31-BE0B-16219A5E24B7}" type="datetimeFigureOut">
              <a:rPr lang="en-US" smtClean="0"/>
              <a:t>8/25/2019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7C5A6BF-0B90-48B0-9B23-4D658BC510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CC4D7D8-6275-4777-8CBA-69D0B63E79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46B1B6-9B41-43E4-A5A0-A7FD3EEC1D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898666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F124F4-2F42-4BC2-9AAE-A09621FB6F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93C0205-B55A-4EEF-B6CE-0EE0D2F3619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B61A1B3-6989-4773-B563-3985F06B69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F04B3C-3A6E-4E31-BE0B-16219A5E24B7}" type="datetimeFigureOut">
              <a:rPr lang="en-US" smtClean="0"/>
              <a:t>8/25/2019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355342D-83FE-44DD-A410-02EB94A209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971C247-D381-416D-8814-604BA58A5C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46B1B6-9B41-43E4-A5A0-A7FD3EEC1D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688064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8D31501-B785-47CE-806B-158748C6A2A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A7087EE-34B2-4007-829A-97F914C5840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02F89F3-7439-4C55-86D8-EB5AC5321F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F04B3C-3A6E-4E31-BE0B-16219A5E24B7}" type="datetimeFigureOut">
              <a:rPr lang="en-US" smtClean="0"/>
              <a:t>8/25/2019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7865948-25FA-4D5C-A968-4E276C93FD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F7BBC9C-0498-4703-96CD-242BA1F2EF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46B1B6-9B41-43E4-A5A0-A7FD3EEC1D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20039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picture containing animal&#10;&#10;Description automatically generated">
            <a:extLst>
              <a:ext uri="{FF2B5EF4-FFF2-40B4-BE49-F238E27FC236}">
                <a16:creationId xmlns:a16="http://schemas.microsoft.com/office/drawing/2014/main" id="{0F8DC327-1204-4691-8C23-4D3F7F99473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BD3B40-BA63-45CB-BB95-8E17286B83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9301" y="2506662"/>
            <a:ext cx="11336709" cy="4351338"/>
          </a:xfrm>
        </p:spPr>
        <p:txBody>
          <a:bodyPr>
            <a:normAutofit/>
          </a:bodyPr>
          <a:lstStyle>
            <a:lvl1pPr marL="285750" indent="-285750">
              <a:defRPr sz="3200" b="1">
                <a:solidFill>
                  <a:schemeClr val="bg1"/>
                </a:solidFill>
                <a:effectLst>
                  <a:outerShdw blurRad="50800" dist="50800" dir="2700000" algn="ctr" rotWithShape="0">
                    <a:schemeClr val="tx1"/>
                  </a:outerShdw>
                </a:effectLst>
              </a:defRPr>
            </a:lvl1pPr>
            <a:lvl2pPr marL="796925" indent="-336550">
              <a:buFont typeface="Calibri" panose="020F0502020204030204" pitchFamily="34" charset="0"/>
              <a:buChar char="−"/>
              <a:defRPr sz="2800" b="1">
                <a:solidFill>
                  <a:schemeClr val="bg1"/>
                </a:solidFill>
                <a:effectLst>
                  <a:outerShdw blurRad="50800" dist="50800" dir="2700000" algn="ctr" rotWithShape="0">
                    <a:schemeClr val="tx1"/>
                  </a:outerShdw>
                </a:effectLst>
              </a:defRPr>
            </a:lvl2pPr>
            <a:lvl3pPr>
              <a:defRPr sz="2400" b="1">
                <a:solidFill>
                  <a:schemeClr val="bg1"/>
                </a:solidFill>
                <a:effectLst>
                  <a:outerShdw blurRad="50800" dist="50800" dir="2700000" algn="ctr" rotWithShape="0">
                    <a:schemeClr val="tx1"/>
                  </a:outerShdw>
                </a:effectLst>
              </a:defRPr>
            </a:lvl3pPr>
            <a:lvl4pPr>
              <a:defRPr sz="2000" b="1">
                <a:solidFill>
                  <a:schemeClr val="bg1"/>
                </a:solidFill>
                <a:effectLst>
                  <a:outerShdw blurRad="50800" dist="50800" dir="2700000" algn="ctr" rotWithShape="0">
                    <a:schemeClr val="tx1"/>
                  </a:outerShdw>
                </a:effectLst>
              </a:defRPr>
            </a:lvl4pPr>
            <a:lvl5pPr>
              <a:defRPr sz="2000" b="1">
                <a:solidFill>
                  <a:schemeClr val="bg1"/>
                </a:solidFill>
                <a:effectLst>
                  <a:outerShdw blurRad="50800" dist="50800" dir="2700000" algn="ctr" rotWithShape="0">
                    <a:schemeClr val="tx1"/>
                  </a:outerShdw>
                </a:effectLst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0424548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BD3B40-BA63-45CB-BB95-8E17286B83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9301" y="2506662"/>
            <a:ext cx="11336709" cy="4351338"/>
          </a:xfrm>
        </p:spPr>
        <p:txBody>
          <a:bodyPr>
            <a:normAutofit/>
          </a:bodyPr>
          <a:lstStyle>
            <a:lvl1pPr marL="285750" indent="-285750">
              <a:defRPr sz="3200" b="1">
                <a:solidFill>
                  <a:schemeClr val="bg1"/>
                </a:solidFill>
                <a:effectLst>
                  <a:outerShdw blurRad="50800" dist="50800" dir="2700000" algn="ctr" rotWithShape="0">
                    <a:schemeClr val="tx1"/>
                  </a:outerShdw>
                </a:effectLst>
              </a:defRPr>
            </a:lvl1pPr>
            <a:lvl2pPr marL="796925" indent="-336550">
              <a:buFont typeface="Calibri" panose="020F0502020204030204" pitchFamily="34" charset="0"/>
              <a:buChar char="−"/>
              <a:defRPr sz="2800" b="1">
                <a:solidFill>
                  <a:schemeClr val="bg1"/>
                </a:solidFill>
                <a:effectLst>
                  <a:outerShdw blurRad="50800" dist="50800" dir="2700000" algn="ctr" rotWithShape="0">
                    <a:schemeClr val="tx1"/>
                  </a:outerShdw>
                </a:effectLst>
              </a:defRPr>
            </a:lvl2pPr>
            <a:lvl3pPr>
              <a:defRPr sz="2400" b="1">
                <a:solidFill>
                  <a:schemeClr val="bg1"/>
                </a:solidFill>
                <a:effectLst>
                  <a:outerShdw blurRad="50800" dist="50800" dir="2700000" algn="ctr" rotWithShape="0">
                    <a:schemeClr val="tx1"/>
                  </a:outerShdw>
                </a:effectLst>
              </a:defRPr>
            </a:lvl3pPr>
            <a:lvl4pPr>
              <a:defRPr sz="2000" b="1">
                <a:solidFill>
                  <a:schemeClr val="bg1"/>
                </a:solidFill>
                <a:effectLst>
                  <a:outerShdw blurRad="50800" dist="50800" dir="2700000" algn="ctr" rotWithShape="0">
                    <a:schemeClr val="tx1"/>
                  </a:outerShdw>
                </a:effectLst>
              </a:defRPr>
            </a:lvl4pPr>
            <a:lvl5pPr>
              <a:defRPr sz="2000" b="1">
                <a:solidFill>
                  <a:schemeClr val="bg1"/>
                </a:solidFill>
                <a:effectLst>
                  <a:outerShdw blurRad="50800" dist="50800" dir="2700000" algn="ctr" rotWithShape="0">
                    <a:schemeClr val="tx1"/>
                  </a:outerShdw>
                </a:effectLst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4" name="Picture 3" descr="A close up of a sign&#10;&#10;Description automatically generated">
            <a:extLst>
              <a:ext uri="{FF2B5EF4-FFF2-40B4-BE49-F238E27FC236}">
                <a16:creationId xmlns:a16="http://schemas.microsoft.com/office/drawing/2014/main" id="{3AC148AC-A15C-4D64-8EDD-8D84C515D7D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56843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animal&#10;&#10;Description automatically generated">
            <a:extLst>
              <a:ext uri="{FF2B5EF4-FFF2-40B4-BE49-F238E27FC236}">
                <a16:creationId xmlns:a16="http://schemas.microsoft.com/office/drawing/2014/main" id="{B086CE3E-3954-40F0-AA68-B43F59C4D00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BD3B40-BA63-45CB-BB95-8E17286B83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9301" y="2506662"/>
            <a:ext cx="11336709" cy="4351338"/>
          </a:xfrm>
        </p:spPr>
        <p:txBody>
          <a:bodyPr>
            <a:normAutofit/>
          </a:bodyPr>
          <a:lstStyle>
            <a:lvl1pPr marL="285750" indent="-285750">
              <a:defRPr sz="3200" b="1">
                <a:solidFill>
                  <a:schemeClr val="bg1"/>
                </a:solidFill>
                <a:effectLst>
                  <a:outerShdw blurRad="50800" dist="50800" dir="2700000" algn="ctr" rotWithShape="0">
                    <a:schemeClr val="tx1"/>
                  </a:outerShdw>
                </a:effectLst>
              </a:defRPr>
            </a:lvl1pPr>
            <a:lvl2pPr marL="796925" indent="-336550">
              <a:buFont typeface="Calibri" panose="020F0502020204030204" pitchFamily="34" charset="0"/>
              <a:buChar char="−"/>
              <a:defRPr sz="2800" b="1">
                <a:solidFill>
                  <a:schemeClr val="bg1"/>
                </a:solidFill>
                <a:effectLst>
                  <a:outerShdw blurRad="50800" dist="50800" dir="2700000" algn="ctr" rotWithShape="0">
                    <a:schemeClr val="tx1"/>
                  </a:outerShdw>
                </a:effectLst>
              </a:defRPr>
            </a:lvl2pPr>
            <a:lvl3pPr>
              <a:defRPr sz="2400" b="1">
                <a:solidFill>
                  <a:schemeClr val="bg1"/>
                </a:solidFill>
                <a:effectLst>
                  <a:outerShdw blurRad="50800" dist="50800" dir="2700000" algn="ctr" rotWithShape="0">
                    <a:schemeClr val="tx1"/>
                  </a:outerShdw>
                </a:effectLst>
              </a:defRPr>
            </a:lvl3pPr>
            <a:lvl4pPr>
              <a:defRPr sz="2000" b="1">
                <a:solidFill>
                  <a:schemeClr val="bg1"/>
                </a:solidFill>
                <a:effectLst>
                  <a:outerShdw blurRad="50800" dist="50800" dir="2700000" algn="ctr" rotWithShape="0">
                    <a:schemeClr val="tx1"/>
                  </a:outerShdw>
                </a:effectLst>
              </a:defRPr>
            </a:lvl4pPr>
            <a:lvl5pPr>
              <a:defRPr sz="2000" b="1">
                <a:solidFill>
                  <a:schemeClr val="bg1"/>
                </a:solidFill>
                <a:effectLst>
                  <a:outerShdw blurRad="50800" dist="50800" dir="2700000" algn="ctr" rotWithShape="0">
                    <a:schemeClr val="tx1"/>
                  </a:outerShdw>
                </a:effectLst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5275430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animal&#10;&#10;Description automatically generated">
            <a:extLst>
              <a:ext uri="{FF2B5EF4-FFF2-40B4-BE49-F238E27FC236}">
                <a16:creationId xmlns:a16="http://schemas.microsoft.com/office/drawing/2014/main" id="{2A115E05-B59E-4C35-B67B-2688B451B96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BD3B40-BA63-45CB-BB95-8E17286B83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9301" y="2506662"/>
            <a:ext cx="11336709" cy="4351338"/>
          </a:xfrm>
        </p:spPr>
        <p:txBody>
          <a:bodyPr>
            <a:normAutofit/>
          </a:bodyPr>
          <a:lstStyle>
            <a:lvl1pPr marL="285750" indent="-285750">
              <a:defRPr sz="3200" b="1">
                <a:solidFill>
                  <a:schemeClr val="bg1"/>
                </a:solidFill>
                <a:effectLst>
                  <a:outerShdw blurRad="50800" dist="50800" dir="2700000" algn="ctr" rotWithShape="0">
                    <a:schemeClr val="tx1"/>
                  </a:outerShdw>
                </a:effectLst>
              </a:defRPr>
            </a:lvl1pPr>
            <a:lvl2pPr marL="796925" indent="-336550">
              <a:buFont typeface="Calibri" panose="020F0502020204030204" pitchFamily="34" charset="0"/>
              <a:buChar char="−"/>
              <a:defRPr sz="2800" b="1">
                <a:solidFill>
                  <a:schemeClr val="bg1"/>
                </a:solidFill>
                <a:effectLst>
                  <a:outerShdw blurRad="50800" dist="50800" dir="2700000" algn="ctr" rotWithShape="0">
                    <a:schemeClr val="tx1"/>
                  </a:outerShdw>
                </a:effectLst>
              </a:defRPr>
            </a:lvl2pPr>
            <a:lvl3pPr>
              <a:defRPr sz="2400" b="1">
                <a:solidFill>
                  <a:schemeClr val="bg1"/>
                </a:solidFill>
                <a:effectLst>
                  <a:outerShdw blurRad="50800" dist="50800" dir="2700000" algn="ctr" rotWithShape="0">
                    <a:schemeClr val="tx1"/>
                  </a:outerShdw>
                </a:effectLst>
              </a:defRPr>
            </a:lvl3pPr>
            <a:lvl4pPr>
              <a:defRPr sz="2000" b="1">
                <a:solidFill>
                  <a:schemeClr val="bg1"/>
                </a:solidFill>
                <a:effectLst>
                  <a:outerShdw blurRad="50800" dist="50800" dir="2700000" algn="ctr" rotWithShape="0">
                    <a:schemeClr val="tx1"/>
                  </a:outerShdw>
                </a:effectLst>
              </a:defRPr>
            </a:lvl4pPr>
            <a:lvl5pPr>
              <a:defRPr sz="2000" b="1">
                <a:solidFill>
                  <a:schemeClr val="bg1"/>
                </a:solidFill>
                <a:effectLst>
                  <a:outerShdw blurRad="50800" dist="50800" dir="2700000" algn="ctr" rotWithShape="0">
                    <a:schemeClr val="tx1"/>
                  </a:outerShdw>
                </a:effectLst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0860309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close up of text on a black surface&#10;&#10;Description automatically generated">
            <a:extLst>
              <a:ext uri="{FF2B5EF4-FFF2-40B4-BE49-F238E27FC236}">
                <a16:creationId xmlns:a16="http://schemas.microsoft.com/office/drawing/2014/main" id="{C3DC6905-42D5-4600-8859-6AC73796BFE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53612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close up of a sign&#10;&#10;Description automatically generated">
            <a:extLst>
              <a:ext uri="{FF2B5EF4-FFF2-40B4-BE49-F238E27FC236}">
                <a16:creationId xmlns:a16="http://schemas.microsoft.com/office/drawing/2014/main" id="{618AD2EA-BEF6-4FD1-B4DD-EB61CF189BC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BD3B40-BA63-45CB-BB95-8E17286B83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8385" y="1999716"/>
            <a:ext cx="11507625" cy="4858284"/>
          </a:xfrm>
        </p:spPr>
        <p:txBody>
          <a:bodyPr>
            <a:normAutofit/>
          </a:bodyPr>
          <a:lstStyle>
            <a:lvl1pPr marL="285750" indent="-285750">
              <a:defRPr sz="3200" b="1">
                <a:solidFill>
                  <a:schemeClr val="bg1"/>
                </a:solidFill>
                <a:effectLst>
                  <a:outerShdw blurRad="50800" dist="50800" dir="2700000" algn="ctr" rotWithShape="0">
                    <a:schemeClr val="tx1"/>
                  </a:outerShdw>
                </a:effectLst>
              </a:defRPr>
            </a:lvl1pPr>
            <a:lvl2pPr marL="796925" indent="-336550">
              <a:buFont typeface="Calibri" panose="020F0502020204030204" pitchFamily="34" charset="0"/>
              <a:buChar char="−"/>
              <a:defRPr sz="2800" b="1">
                <a:solidFill>
                  <a:schemeClr val="bg1"/>
                </a:solidFill>
                <a:effectLst>
                  <a:outerShdw blurRad="50800" dist="50800" dir="2700000" algn="ctr" rotWithShape="0">
                    <a:schemeClr val="tx1"/>
                  </a:outerShdw>
                </a:effectLst>
              </a:defRPr>
            </a:lvl2pPr>
            <a:lvl3pPr>
              <a:defRPr sz="2400" b="1">
                <a:solidFill>
                  <a:schemeClr val="bg1"/>
                </a:solidFill>
                <a:effectLst>
                  <a:outerShdw blurRad="50800" dist="50800" dir="2700000" algn="ctr" rotWithShape="0">
                    <a:schemeClr val="tx1"/>
                  </a:outerShdw>
                </a:effectLst>
              </a:defRPr>
            </a:lvl3pPr>
            <a:lvl4pPr>
              <a:defRPr sz="2000" b="1">
                <a:solidFill>
                  <a:schemeClr val="bg1"/>
                </a:solidFill>
                <a:effectLst>
                  <a:outerShdw blurRad="50800" dist="50800" dir="2700000" algn="ctr" rotWithShape="0">
                    <a:schemeClr val="tx1"/>
                  </a:outerShdw>
                </a:effectLst>
              </a:defRPr>
            </a:lvl4pPr>
            <a:lvl5pPr>
              <a:defRPr sz="2000" b="1">
                <a:solidFill>
                  <a:schemeClr val="bg1"/>
                </a:solidFill>
                <a:effectLst>
                  <a:outerShdw blurRad="50800" dist="50800" dir="2700000" algn="ctr" rotWithShape="0">
                    <a:schemeClr val="tx1"/>
                  </a:outerShdw>
                </a:effectLst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7309986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50D68D-52A4-4708-AA33-16165C5376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7713DFE-D72F-44E9-A6C5-EB83B0CEEAB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288CF3F-6270-4B32-87B9-0FB263D6BC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F04B3C-3A6E-4E31-BE0B-16219A5E24B7}" type="datetimeFigureOut">
              <a:rPr lang="en-US" smtClean="0"/>
              <a:t>8/25/2019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9A5CA8C-F2DA-4E3A-A642-C1E2FEBA67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4818C58-C793-4647-8DC5-0B536C5CDE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46B1B6-9B41-43E4-A5A0-A7FD3EEC1D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73570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4EC842-9096-4E59-BB55-F444376EAC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331C70-A6AB-4C27-B3E3-7E1E4E90159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1604423-8970-4C40-B361-BEA98BC29B0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FD4ACF7-533C-4A20-B1C5-A8C10B3EF4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F04B3C-3A6E-4E31-BE0B-16219A5E24B7}" type="datetimeFigureOut">
              <a:rPr lang="en-US" smtClean="0"/>
              <a:t>8/25/2019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439D439-B338-484F-A4E8-20B5E9717B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EF675EA-4119-4377-AF5D-D77A193E1B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46B1B6-9B41-43E4-A5A0-A7FD3EEC1D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90585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6B87366-87F8-4B0A-B1F6-7CF1DBAA71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824D49C-210C-4426-B9A7-0A02A40ED42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347AA74-AA62-4963-8678-3631991F268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F04B3C-3A6E-4E31-BE0B-16219A5E24B7}" type="datetimeFigureOut">
              <a:rPr lang="en-US" smtClean="0"/>
              <a:t>8/25/2019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239741-C535-407C-B716-7B8AD19D3F6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093A3C5-50A3-4CEB-972C-93B5B0B55E9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46B1B6-9B41-43E4-A5A0-A7FD3EEC1D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99363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61" r:id="rId4"/>
    <p:sldLayoutId id="2147483662" r:id="rId5"/>
    <p:sldLayoutId id="2147483663" r:id="rId6"/>
    <p:sldLayoutId id="2147483664" r:id="rId7"/>
    <p:sldLayoutId id="2147483651" r:id="rId8"/>
    <p:sldLayoutId id="2147483652" r:id="rId9"/>
    <p:sldLayoutId id="2147483653" r:id="rId10"/>
    <p:sldLayoutId id="2147483654" r:id="rId11"/>
    <p:sldLayoutId id="2147483655" r:id="rId12"/>
    <p:sldLayoutId id="2147483656" r:id="rId13"/>
    <p:sldLayoutId id="2147483657" r:id="rId14"/>
    <p:sldLayoutId id="2147483658" r:id="rId15"/>
    <p:sldLayoutId id="2147483659" r:id="rId1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292532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DDE4A793-2B72-41C1-A4C2-005CF87A615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en-US" dirty="0"/>
              <a:t>God will take care of things (2 Cor. 4:17-18; Rom. 8:28)</a:t>
            </a:r>
          </a:p>
          <a:p>
            <a:pPr lvl="1">
              <a:lnSpc>
                <a:spcPct val="100000"/>
              </a:lnSpc>
              <a:spcAft>
                <a:spcPts val="600"/>
              </a:spcAft>
            </a:pPr>
            <a:r>
              <a:rPr lang="en-US" dirty="0"/>
              <a:t>In His way and in His time (which may not match what we expect)</a:t>
            </a:r>
          </a:p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en-US" dirty="0"/>
              <a:t>God will take care of the wicked (Psa. 7:11; Gal. 6:7; Rom. 2:5-9)</a:t>
            </a:r>
          </a:p>
        </p:txBody>
      </p:sp>
    </p:spTree>
    <p:extLst>
      <p:ext uri="{BB962C8B-B14F-4D97-AF65-F5344CB8AC3E}">
        <p14:creationId xmlns:p14="http://schemas.microsoft.com/office/powerpoint/2010/main" val="1852902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DDE4A793-2B72-41C1-A4C2-005CF87A615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en-US" dirty="0"/>
              <a:t>Realize that your life is a tablet, being read by all (2 Cor. 3:2-3)</a:t>
            </a:r>
          </a:p>
          <a:p>
            <a:pPr lvl="1">
              <a:lnSpc>
                <a:spcPct val="100000"/>
              </a:lnSpc>
              <a:spcAft>
                <a:spcPts val="600"/>
              </a:spcAft>
            </a:pPr>
            <a:r>
              <a:rPr lang="en-US" dirty="0"/>
              <a:t>Make your faith plain (1 Pet. 2:9-12)</a:t>
            </a:r>
          </a:p>
          <a:p>
            <a:pPr lvl="1">
              <a:lnSpc>
                <a:spcPct val="100000"/>
              </a:lnSpc>
              <a:spcAft>
                <a:spcPts val="600"/>
              </a:spcAft>
            </a:pPr>
            <a:r>
              <a:rPr lang="en-US" dirty="0"/>
              <a:t>Make your faith distinct (Rom. 12:1-2)</a:t>
            </a:r>
          </a:p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en-US" dirty="0"/>
              <a:t>Realize that only the faithful life will be rewarded (Rev. 2:10) </a:t>
            </a:r>
          </a:p>
          <a:p>
            <a:pPr lvl="1">
              <a:lnSpc>
                <a:spcPct val="100000"/>
              </a:lnSpc>
              <a:spcAft>
                <a:spcPts val="600"/>
              </a:spcAft>
            </a:pPr>
            <a:r>
              <a:rPr lang="en-US" dirty="0"/>
              <a:t>The proud of this world are resisted by God (Jas. 4:6)</a:t>
            </a:r>
          </a:p>
          <a:p>
            <a:pPr lvl="1">
              <a:lnSpc>
                <a:spcPct val="100000"/>
              </a:lnSpc>
              <a:spcAft>
                <a:spcPts val="600"/>
              </a:spcAft>
            </a:pPr>
            <a:r>
              <a:rPr lang="en-US" dirty="0"/>
              <a:t>The righteous of this world are rewarded by God (Matt. 25:46)</a:t>
            </a:r>
          </a:p>
          <a:p>
            <a:pPr>
              <a:lnSpc>
                <a:spcPct val="100000"/>
              </a:lnSpc>
              <a:spcAft>
                <a:spcPts val="600"/>
              </a:spcAft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5815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DDE4A793-2B72-41C1-A4C2-005CF87A615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en-US" dirty="0"/>
              <a:t>The God to whom you belong is maker of all things (Psa. 33:6, 9)</a:t>
            </a:r>
          </a:p>
          <a:p>
            <a:pPr lvl="1">
              <a:lnSpc>
                <a:spcPct val="100000"/>
              </a:lnSpc>
              <a:spcAft>
                <a:spcPts val="600"/>
              </a:spcAft>
            </a:pPr>
            <a:r>
              <a:rPr lang="en-US" dirty="0"/>
              <a:t>How foolish to trust a god made with your own hands (Isa. 2:8)</a:t>
            </a:r>
          </a:p>
          <a:p>
            <a:pPr lvl="1">
              <a:lnSpc>
                <a:spcPct val="100000"/>
              </a:lnSpc>
              <a:spcAft>
                <a:spcPts val="600"/>
              </a:spcAft>
            </a:pPr>
            <a:r>
              <a:rPr lang="en-US" dirty="0"/>
              <a:t>How wise to trust the God who made you with His hands (Psa. 8:3)</a:t>
            </a:r>
          </a:p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en-US" dirty="0"/>
              <a:t>The God to whom you belong is holy and awesome (Psa. 111:9) </a:t>
            </a:r>
          </a:p>
          <a:p>
            <a:pPr lvl="1">
              <a:lnSpc>
                <a:spcPct val="100000"/>
              </a:lnSpc>
              <a:spcAft>
                <a:spcPts val="600"/>
              </a:spcAft>
            </a:pPr>
            <a:r>
              <a:rPr lang="en-US" dirty="0"/>
              <a:t>There is no God like our God – don’t compare Him</a:t>
            </a:r>
          </a:p>
          <a:p>
            <a:pPr lvl="1">
              <a:lnSpc>
                <a:spcPct val="100000"/>
              </a:lnSpc>
              <a:spcAft>
                <a:spcPts val="600"/>
              </a:spcAft>
            </a:pPr>
            <a:r>
              <a:rPr lang="en-US" dirty="0"/>
              <a:t>There is no God like our God – don’t disrespect Him</a:t>
            </a:r>
          </a:p>
        </p:txBody>
      </p:sp>
    </p:spTree>
    <p:extLst>
      <p:ext uri="{BB962C8B-B14F-4D97-AF65-F5344CB8AC3E}">
        <p14:creationId xmlns:p14="http://schemas.microsoft.com/office/powerpoint/2010/main" val="37443297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DDE4A793-2B72-41C1-A4C2-005CF87A615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en-US" dirty="0"/>
              <a:t>Praise God regardless of the situation </a:t>
            </a:r>
            <a:br>
              <a:rPr lang="en-US" dirty="0"/>
            </a:br>
            <a:r>
              <a:rPr lang="en-US" dirty="0"/>
              <a:t>(3:17; Psa. 46:2-3; Phil. 4:4)</a:t>
            </a:r>
          </a:p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en-US" dirty="0"/>
              <a:t>Praise God for your (from Him) salvation </a:t>
            </a:r>
            <a:br>
              <a:rPr lang="en-US" dirty="0"/>
            </a:br>
            <a:r>
              <a:rPr lang="en-US" dirty="0"/>
              <a:t>(3:18; Psa. 96:2; 1 Pet. 1:8-9)</a:t>
            </a:r>
          </a:p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en-US" dirty="0"/>
              <a:t>Praise God for your (from Him) strength </a:t>
            </a:r>
            <a:br>
              <a:rPr lang="en-US" dirty="0"/>
            </a:br>
            <a:r>
              <a:rPr lang="en-US" dirty="0"/>
              <a:t>(3:19; Psa. 150:2; Phil. 4:13)</a:t>
            </a:r>
          </a:p>
        </p:txBody>
      </p:sp>
    </p:spTree>
    <p:extLst>
      <p:ext uri="{BB962C8B-B14F-4D97-AF65-F5344CB8AC3E}">
        <p14:creationId xmlns:p14="http://schemas.microsoft.com/office/powerpoint/2010/main" val="25916717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521602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DDE4A793-2B72-41C1-A4C2-005CF87A615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en-US" dirty="0"/>
              <a:t>Believe Jesus is God’s Son – Acts 16:31</a:t>
            </a:r>
          </a:p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en-US" dirty="0"/>
              <a:t>Repent of your sins and turn to God – Acts 3:19</a:t>
            </a:r>
          </a:p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en-US" dirty="0"/>
              <a:t>Confess your faith in Jesus Christ – Matthew 10:32</a:t>
            </a:r>
          </a:p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en-US" dirty="0"/>
              <a:t>Be immersed into Christ – Mark 16:16</a:t>
            </a:r>
          </a:p>
          <a:p>
            <a:pPr lvl="1">
              <a:lnSpc>
                <a:spcPct val="100000"/>
              </a:lnSpc>
              <a:spcAft>
                <a:spcPts val="600"/>
              </a:spcAft>
            </a:pPr>
            <a:r>
              <a:rPr lang="en-US" dirty="0"/>
              <a:t>God will forgive all of your sins – Acts 2:38</a:t>
            </a:r>
          </a:p>
          <a:p>
            <a:pPr lvl="1">
              <a:lnSpc>
                <a:spcPct val="100000"/>
              </a:lnSpc>
              <a:spcAft>
                <a:spcPts val="600"/>
              </a:spcAft>
            </a:pPr>
            <a:r>
              <a:rPr lang="en-US" dirty="0"/>
              <a:t>God will add you to His church – Acts 2:47</a:t>
            </a:r>
          </a:p>
          <a:p>
            <a:pPr lvl="1">
              <a:lnSpc>
                <a:spcPct val="100000"/>
              </a:lnSpc>
              <a:spcAft>
                <a:spcPts val="600"/>
              </a:spcAft>
            </a:pPr>
            <a:r>
              <a:rPr lang="en-US" dirty="0"/>
              <a:t>God will enroll you in heaven – Hebrews 12:23</a:t>
            </a:r>
          </a:p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en-US" dirty="0"/>
              <a:t>Walk faithfully with Him – Habakkuk 2:4 + Hebrews 10:38</a:t>
            </a:r>
          </a:p>
        </p:txBody>
      </p:sp>
    </p:spTree>
    <p:extLst>
      <p:ext uri="{BB962C8B-B14F-4D97-AF65-F5344CB8AC3E}">
        <p14:creationId xmlns:p14="http://schemas.microsoft.com/office/powerpoint/2010/main" val="32422877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1410</TotalTime>
  <Words>299</Words>
  <Application>Microsoft Office PowerPoint</Application>
  <PresentationFormat>Widescreen</PresentationFormat>
  <Paragraphs>26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David Sproule</dc:creator>
  <cp:lastModifiedBy>David Sproule</cp:lastModifiedBy>
  <cp:revision>12</cp:revision>
  <dcterms:created xsi:type="dcterms:W3CDTF">2019-08-24T01:13:09Z</dcterms:created>
  <dcterms:modified xsi:type="dcterms:W3CDTF">2019-08-25T12:31:20Z</dcterms:modified>
</cp:coreProperties>
</file>